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7" r:id="rId2"/>
    <p:sldId id="29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FF33CC"/>
    <a:srgbClr val="006600"/>
    <a:srgbClr val="CC6600"/>
    <a:srgbClr val="FFCC99"/>
    <a:srgbClr val="800000"/>
    <a:srgbClr val="000000"/>
    <a:srgbClr val="FFFFCC"/>
    <a:srgbClr val="0033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50" d="100"/>
          <a:sy n="50" d="100"/>
        </p:scale>
        <p:origin x="-614" y="-5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/>
          <p:cNvGrpSpPr/>
          <p:nvPr/>
        </p:nvGrpSpPr>
        <p:grpSpPr>
          <a:xfrm>
            <a:off x="452500" y="4763183"/>
            <a:ext cx="1565697" cy="1565697"/>
            <a:chOff x="452500" y="861234"/>
            <a:chExt cx="1565697" cy="1565697"/>
          </a:xfrm>
        </p:grpSpPr>
        <p:sp>
          <p:nvSpPr>
            <p:cNvPr id="26" name="円/楕円 25"/>
            <p:cNvSpPr/>
            <p:nvPr/>
          </p:nvSpPr>
          <p:spPr bwMode="auto">
            <a:xfrm>
              <a:off x="452500" y="861234"/>
              <a:ext cx="1565697" cy="1565697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7" name="グループ化 26"/>
            <p:cNvGrpSpPr/>
            <p:nvPr/>
          </p:nvGrpSpPr>
          <p:grpSpPr>
            <a:xfrm>
              <a:off x="863492" y="1272226"/>
              <a:ext cx="743712" cy="743712"/>
              <a:chOff x="863492" y="1223755"/>
              <a:chExt cx="743712" cy="743712"/>
            </a:xfrm>
            <a:solidFill>
              <a:srgbClr val="002060"/>
            </a:solidFill>
          </p:grpSpPr>
          <p:sp>
            <p:nvSpPr>
              <p:cNvPr id="33" name="アーチ 32"/>
              <p:cNvSpPr/>
              <p:nvPr/>
            </p:nvSpPr>
            <p:spPr bwMode="auto">
              <a:xfrm>
                <a:off x="863492" y="1223755"/>
                <a:ext cx="743712" cy="743712"/>
              </a:xfrm>
              <a:prstGeom prst="blockArc">
                <a:avLst>
                  <a:gd name="adj1" fmla="val 12444455"/>
                  <a:gd name="adj2" fmla="val 19972394"/>
                  <a:gd name="adj3" fmla="val 6818"/>
                </a:avLst>
              </a:prstGeom>
              <a:solidFill>
                <a:schemeClr val="tx1"/>
              </a:solidFill>
              <a:ln w="571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" name="アーチ 33"/>
              <p:cNvSpPr/>
              <p:nvPr/>
            </p:nvSpPr>
            <p:spPr bwMode="auto">
              <a:xfrm rot="10800000">
                <a:off x="863492" y="1223755"/>
                <a:ext cx="743712" cy="743712"/>
              </a:xfrm>
              <a:prstGeom prst="blockArc">
                <a:avLst>
                  <a:gd name="adj1" fmla="val 12444455"/>
                  <a:gd name="adj2" fmla="val 19972394"/>
                  <a:gd name="adj3" fmla="val 6818"/>
                </a:avLst>
              </a:prstGeom>
              <a:solidFill>
                <a:schemeClr val="tx1"/>
              </a:solidFill>
              <a:ln w="571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8" name="グループ化 27"/>
            <p:cNvGrpSpPr/>
            <p:nvPr/>
          </p:nvGrpSpPr>
          <p:grpSpPr>
            <a:xfrm>
              <a:off x="1007656" y="1452257"/>
              <a:ext cx="459194" cy="127406"/>
              <a:chOff x="907688" y="1403775"/>
              <a:chExt cx="659130" cy="182880"/>
            </a:xfrm>
          </p:grpSpPr>
          <p:sp>
            <p:nvSpPr>
              <p:cNvPr id="30" name="星 5 29"/>
              <p:cNvSpPr/>
              <p:nvPr/>
            </p:nvSpPr>
            <p:spPr bwMode="auto">
              <a:xfrm>
                <a:off x="1143908" y="1403775"/>
                <a:ext cx="182880" cy="182880"/>
              </a:xfrm>
              <a:prstGeom prst="star5">
                <a:avLst/>
              </a:prstGeom>
              <a:solidFill>
                <a:schemeClr val="tx1"/>
              </a:solidFill>
              <a:ln w="571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" name="星 5 30"/>
              <p:cNvSpPr/>
              <p:nvPr/>
            </p:nvSpPr>
            <p:spPr bwMode="auto">
              <a:xfrm>
                <a:off x="907688" y="1403775"/>
                <a:ext cx="182880" cy="182880"/>
              </a:xfrm>
              <a:prstGeom prst="star5">
                <a:avLst/>
              </a:prstGeom>
              <a:solidFill>
                <a:schemeClr val="tx1"/>
              </a:solidFill>
              <a:ln w="571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" name="星 5 31"/>
              <p:cNvSpPr/>
              <p:nvPr/>
            </p:nvSpPr>
            <p:spPr bwMode="auto">
              <a:xfrm>
                <a:off x="1383938" y="1403775"/>
                <a:ext cx="182880" cy="182880"/>
              </a:xfrm>
              <a:prstGeom prst="star5">
                <a:avLst/>
              </a:prstGeom>
              <a:solidFill>
                <a:schemeClr val="tx1"/>
              </a:solidFill>
              <a:ln w="571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9" name="角丸四角形 28"/>
            <p:cNvSpPr/>
            <p:nvPr/>
          </p:nvSpPr>
          <p:spPr bwMode="auto">
            <a:xfrm>
              <a:off x="923864" y="1644082"/>
              <a:ext cx="624123" cy="90010"/>
            </a:xfrm>
            <a:prstGeom prst="roundRect">
              <a:avLst/>
            </a:prstGeom>
            <a:solidFill>
              <a:schemeClr val="tx1"/>
            </a:solidFill>
            <a:ln w="571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2293939" y="4931998"/>
            <a:ext cx="1578941" cy="1228065"/>
            <a:chOff x="1420813" y="2795588"/>
            <a:chExt cx="2543175" cy="1978025"/>
          </a:xfrm>
        </p:grpSpPr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1420813" y="2795588"/>
              <a:ext cx="2543175" cy="1978025"/>
            </a:xfrm>
            <a:custGeom>
              <a:avLst/>
              <a:gdLst>
                <a:gd name="T0" fmla="*/ 20 w 1602"/>
                <a:gd name="T1" fmla="*/ 964 h 1246"/>
                <a:gd name="T2" fmla="*/ 2 w 1602"/>
                <a:gd name="T3" fmla="*/ 890 h 1246"/>
                <a:gd name="T4" fmla="*/ 2 w 1602"/>
                <a:gd name="T5" fmla="*/ 808 h 1246"/>
                <a:gd name="T6" fmla="*/ 16 w 1602"/>
                <a:gd name="T7" fmla="*/ 718 h 1246"/>
                <a:gd name="T8" fmla="*/ 46 w 1602"/>
                <a:gd name="T9" fmla="*/ 626 h 1246"/>
                <a:gd name="T10" fmla="*/ 90 w 1602"/>
                <a:gd name="T11" fmla="*/ 530 h 1246"/>
                <a:gd name="T12" fmla="*/ 150 w 1602"/>
                <a:gd name="T13" fmla="*/ 436 h 1246"/>
                <a:gd name="T14" fmla="*/ 222 w 1602"/>
                <a:gd name="T15" fmla="*/ 346 h 1246"/>
                <a:gd name="T16" fmla="*/ 306 w 1602"/>
                <a:gd name="T17" fmla="*/ 260 h 1246"/>
                <a:gd name="T18" fmla="*/ 404 w 1602"/>
                <a:gd name="T19" fmla="*/ 184 h 1246"/>
                <a:gd name="T20" fmla="*/ 516 w 1602"/>
                <a:gd name="T21" fmla="*/ 116 h 1246"/>
                <a:gd name="T22" fmla="*/ 596 w 1602"/>
                <a:gd name="T23" fmla="*/ 78 h 1246"/>
                <a:gd name="T24" fmla="*/ 718 w 1602"/>
                <a:gd name="T25" fmla="*/ 36 h 1246"/>
                <a:gd name="T26" fmla="*/ 840 w 1602"/>
                <a:gd name="T27" fmla="*/ 12 h 1246"/>
                <a:gd name="T28" fmla="*/ 962 w 1602"/>
                <a:gd name="T29" fmla="*/ 2 h 1246"/>
                <a:gd name="T30" fmla="*/ 1078 w 1602"/>
                <a:gd name="T31" fmla="*/ 4 h 1246"/>
                <a:gd name="T32" fmla="*/ 1188 w 1602"/>
                <a:gd name="T33" fmla="*/ 20 h 1246"/>
                <a:gd name="T34" fmla="*/ 1290 w 1602"/>
                <a:gd name="T35" fmla="*/ 48 h 1246"/>
                <a:gd name="T36" fmla="*/ 1380 w 1602"/>
                <a:gd name="T37" fmla="*/ 84 h 1246"/>
                <a:gd name="T38" fmla="*/ 1458 w 1602"/>
                <a:gd name="T39" fmla="*/ 130 h 1246"/>
                <a:gd name="T40" fmla="*/ 1522 w 1602"/>
                <a:gd name="T41" fmla="*/ 182 h 1246"/>
                <a:gd name="T42" fmla="*/ 1566 w 1602"/>
                <a:gd name="T43" fmla="*/ 242 h 1246"/>
                <a:gd name="T44" fmla="*/ 1586 w 1602"/>
                <a:gd name="T45" fmla="*/ 284 h 1246"/>
                <a:gd name="T46" fmla="*/ 1600 w 1602"/>
                <a:gd name="T47" fmla="*/ 356 h 1246"/>
                <a:gd name="T48" fmla="*/ 1600 w 1602"/>
                <a:gd name="T49" fmla="*/ 436 h 1246"/>
                <a:gd name="T50" fmla="*/ 1586 w 1602"/>
                <a:gd name="T51" fmla="*/ 526 h 1246"/>
                <a:gd name="T52" fmla="*/ 1554 w 1602"/>
                <a:gd name="T53" fmla="*/ 618 h 1246"/>
                <a:gd name="T54" fmla="*/ 1510 w 1602"/>
                <a:gd name="T55" fmla="*/ 714 h 1246"/>
                <a:gd name="T56" fmla="*/ 1452 w 1602"/>
                <a:gd name="T57" fmla="*/ 808 h 1246"/>
                <a:gd name="T58" fmla="*/ 1380 w 1602"/>
                <a:gd name="T59" fmla="*/ 900 h 1246"/>
                <a:gd name="T60" fmla="*/ 1294 w 1602"/>
                <a:gd name="T61" fmla="*/ 984 h 1246"/>
                <a:gd name="T62" fmla="*/ 1196 w 1602"/>
                <a:gd name="T63" fmla="*/ 1062 h 1246"/>
                <a:gd name="T64" fmla="*/ 1086 w 1602"/>
                <a:gd name="T65" fmla="*/ 1130 h 1246"/>
                <a:gd name="T66" fmla="*/ 1006 w 1602"/>
                <a:gd name="T67" fmla="*/ 1166 h 1246"/>
                <a:gd name="T68" fmla="*/ 886 w 1602"/>
                <a:gd name="T69" fmla="*/ 1208 h 1246"/>
                <a:gd name="T70" fmla="*/ 764 w 1602"/>
                <a:gd name="T71" fmla="*/ 1234 h 1246"/>
                <a:gd name="T72" fmla="*/ 644 w 1602"/>
                <a:gd name="T73" fmla="*/ 1244 h 1246"/>
                <a:gd name="T74" fmla="*/ 528 w 1602"/>
                <a:gd name="T75" fmla="*/ 1242 h 1246"/>
                <a:gd name="T76" fmla="*/ 418 w 1602"/>
                <a:gd name="T77" fmla="*/ 1228 h 1246"/>
                <a:gd name="T78" fmla="*/ 318 w 1602"/>
                <a:gd name="T79" fmla="*/ 1200 h 1246"/>
                <a:gd name="T80" fmla="*/ 226 w 1602"/>
                <a:gd name="T81" fmla="*/ 1164 h 1246"/>
                <a:gd name="T82" fmla="*/ 150 w 1602"/>
                <a:gd name="T83" fmla="*/ 1120 h 1246"/>
                <a:gd name="T84" fmla="*/ 86 w 1602"/>
                <a:gd name="T85" fmla="*/ 1066 h 1246"/>
                <a:gd name="T86" fmla="*/ 40 w 1602"/>
                <a:gd name="T87" fmla="*/ 1006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02" h="1246">
                  <a:moveTo>
                    <a:pt x="28" y="986"/>
                  </a:moveTo>
                  <a:lnTo>
                    <a:pt x="28" y="986"/>
                  </a:lnTo>
                  <a:lnTo>
                    <a:pt x="20" y="964"/>
                  </a:lnTo>
                  <a:lnTo>
                    <a:pt x="12" y="940"/>
                  </a:lnTo>
                  <a:lnTo>
                    <a:pt x="6" y="916"/>
                  </a:lnTo>
                  <a:lnTo>
                    <a:pt x="2" y="890"/>
                  </a:lnTo>
                  <a:lnTo>
                    <a:pt x="0" y="864"/>
                  </a:lnTo>
                  <a:lnTo>
                    <a:pt x="0" y="836"/>
                  </a:lnTo>
                  <a:lnTo>
                    <a:pt x="2" y="808"/>
                  </a:lnTo>
                  <a:lnTo>
                    <a:pt x="6" y="778"/>
                  </a:lnTo>
                  <a:lnTo>
                    <a:pt x="10" y="748"/>
                  </a:lnTo>
                  <a:lnTo>
                    <a:pt x="16" y="718"/>
                  </a:lnTo>
                  <a:lnTo>
                    <a:pt x="24" y="688"/>
                  </a:lnTo>
                  <a:lnTo>
                    <a:pt x="34" y="656"/>
                  </a:lnTo>
                  <a:lnTo>
                    <a:pt x="46" y="626"/>
                  </a:lnTo>
                  <a:lnTo>
                    <a:pt x="60" y="594"/>
                  </a:lnTo>
                  <a:lnTo>
                    <a:pt x="74" y="562"/>
                  </a:lnTo>
                  <a:lnTo>
                    <a:pt x="90" y="530"/>
                  </a:lnTo>
                  <a:lnTo>
                    <a:pt x="108" y="500"/>
                  </a:lnTo>
                  <a:lnTo>
                    <a:pt x="128" y="468"/>
                  </a:lnTo>
                  <a:lnTo>
                    <a:pt x="150" y="436"/>
                  </a:lnTo>
                  <a:lnTo>
                    <a:pt x="172" y="406"/>
                  </a:lnTo>
                  <a:lnTo>
                    <a:pt x="196" y="376"/>
                  </a:lnTo>
                  <a:lnTo>
                    <a:pt x="222" y="346"/>
                  </a:lnTo>
                  <a:lnTo>
                    <a:pt x="248" y="316"/>
                  </a:lnTo>
                  <a:lnTo>
                    <a:pt x="276" y="288"/>
                  </a:lnTo>
                  <a:lnTo>
                    <a:pt x="306" y="260"/>
                  </a:lnTo>
                  <a:lnTo>
                    <a:pt x="338" y="234"/>
                  </a:lnTo>
                  <a:lnTo>
                    <a:pt x="370" y="208"/>
                  </a:lnTo>
                  <a:lnTo>
                    <a:pt x="404" y="184"/>
                  </a:lnTo>
                  <a:lnTo>
                    <a:pt x="440" y="160"/>
                  </a:lnTo>
                  <a:lnTo>
                    <a:pt x="478" y="138"/>
                  </a:lnTo>
                  <a:lnTo>
                    <a:pt x="516" y="116"/>
                  </a:lnTo>
                  <a:lnTo>
                    <a:pt x="554" y="96"/>
                  </a:lnTo>
                  <a:lnTo>
                    <a:pt x="554" y="96"/>
                  </a:lnTo>
                  <a:lnTo>
                    <a:pt x="596" y="78"/>
                  </a:lnTo>
                  <a:lnTo>
                    <a:pt x="636" y="62"/>
                  </a:lnTo>
                  <a:lnTo>
                    <a:pt x="676" y="48"/>
                  </a:lnTo>
                  <a:lnTo>
                    <a:pt x="718" y="36"/>
                  </a:lnTo>
                  <a:lnTo>
                    <a:pt x="758" y="26"/>
                  </a:lnTo>
                  <a:lnTo>
                    <a:pt x="800" y="18"/>
                  </a:lnTo>
                  <a:lnTo>
                    <a:pt x="840" y="12"/>
                  </a:lnTo>
                  <a:lnTo>
                    <a:pt x="880" y="6"/>
                  </a:lnTo>
                  <a:lnTo>
                    <a:pt x="922" y="2"/>
                  </a:lnTo>
                  <a:lnTo>
                    <a:pt x="962" y="2"/>
                  </a:lnTo>
                  <a:lnTo>
                    <a:pt x="1000" y="0"/>
                  </a:lnTo>
                  <a:lnTo>
                    <a:pt x="1040" y="2"/>
                  </a:lnTo>
                  <a:lnTo>
                    <a:pt x="1078" y="4"/>
                  </a:lnTo>
                  <a:lnTo>
                    <a:pt x="1116" y="8"/>
                  </a:lnTo>
                  <a:lnTo>
                    <a:pt x="1152" y="14"/>
                  </a:lnTo>
                  <a:lnTo>
                    <a:pt x="1188" y="20"/>
                  </a:lnTo>
                  <a:lnTo>
                    <a:pt x="1224" y="28"/>
                  </a:lnTo>
                  <a:lnTo>
                    <a:pt x="1258" y="38"/>
                  </a:lnTo>
                  <a:lnTo>
                    <a:pt x="1290" y="48"/>
                  </a:lnTo>
                  <a:lnTo>
                    <a:pt x="1322" y="58"/>
                  </a:lnTo>
                  <a:lnTo>
                    <a:pt x="1352" y="72"/>
                  </a:lnTo>
                  <a:lnTo>
                    <a:pt x="1380" y="84"/>
                  </a:lnTo>
                  <a:lnTo>
                    <a:pt x="1408" y="98"/>
                  </a:lnTo>
                  <a:lnTo>
                    <a:pt x="1434" y="114"/>
                  </a:lnTo>
                  <a:lnTo>
                    <a:pt x="1458" y="130"/>
                  </a:lnTo>
                  <a:lnTo>
                    <a:pt x="1482" y="146"/>
                  </a:lnTo>
                  <a:lnTo>
                    <a:pt x="1502" y="164"/>
                  </a:lnTo>
                  <a:lnTo>
                    <a:pt x="1522" y="182"/>
                  </a:lnTo>
                  <a:lnTo>
                    <a:pt x="1538" y="202"/>
                  </a:lnTo>
                  <a:lnTo>
                    <a:pt x="1554" y="222"/>
                  </a:lnTo>
                  <a:lnTo>
                    <a:pt x="1566" y="242"/>
                  </a:lnTo>
                  <a:lnTo>
                    <a:pt x="1576" y="262"/>
                  </a:lnTo>
                  <a:lnTo>
                    <a:pt x="1576" y="262"/>
                  </a:lnTo>
                  <a:lnTo>
                    <a:pt x="1586" y="284"/>
                  </a:lnTo>
                  <a:lnTo>
                    <a:pt x="1592" y="306"/>
                  </a:lnTo>
                  <a:lnTo>
                    <a:pt x="1598" y="330"/>
                  </a:lnTo>
                  <a:lnTo>
                    <a:pt x="1600" y="356"/>
                  </a:lnTo>
                  <a:lnTo>
                    <a:pt x="1602" y="382"/>
                  </a:lnTo>
                  <a:lnTo>
                    <a:pt x="1602" y="408"/>
                  </a:lnTo>
                  <a:lnTo>
                    <a:pt x="1600" y="436"/>
                  </a:lnTo>
                  <a:lnTo>
                    <a:pt x="1598" y="466"/>
                  </a:lnTo>
                  <a:lnTo>
                    <a:pt x="1592" y="496"/>
                  </a:lnTo>
                  <a:lnTo>
                    <a:pt x="1586" y="526"/>
                  </a:lnTo>
                  <a:lnTo>
                    <a:pt x="1576" y="556"/>
                  </a:lnTo>
                  <a:lnTo>
                    <a:pt x="1566" y="588"/>
                  </a:lnTo>
                  <a:lnTo>
                    <a:pt x="1554" y="618"/>
                  </a:lnTo>
                  <a:lnTo>
                    <a:pt x="1542" y="650"/>
                  </a:lnTo>
                  <a:lnTo>
                    <a:pt x="1526" y="682"/>
                  </a:lnTo>
                  <a:lnTo>
                    <a:pt x="1510" y="714"/>
                  </a:lnTo>
                  <a:lnTo>
                    <a:pt x="1492" y="746"/>
                  </a:lnTo>
                  <a:lnTo>
                    <a:pt x="1472" y="776"/>
                  </a:lnTo>
                  <a:lnTo>
                    <a:pt x="1452" y="808"/>
                  </a:lnTo>
                  <a:lnTo>
                    <a:pt x="1428" y="838"/>
                  </a:lnTo>
                  <a:lnTo>
                    <a:pt x="1404" y="870"/>
                  </a:lnTo>
                  <a:lnTo>
                    <a:pt x="1380" y="900"/>
                  </a:lnTo>
                  <a:lnTo>
                    <a:pt x="1352" y="928"/>
                  </a:lnTo>
                  <a:lnTo>
                    <a:pt x="1324" y="958"/>
                  </a:lnTo>
                  <a:lnTo>
                    <a:pt x="1294" y="984"/>
                  </a:lnTo>
                  <a:lnTo>
                    <a:pt x="1262" y="1012"/>
                  </a:lnTo>
                  <a:lnTo>
                    <a:pt x="1230" y="1038"/>
                  </a:lnTo>
                  <a:lnTo>
                    <a:pt x="1196" y="1062"/>
                  </a:lnTo>
                  <a:lnTo>
                    <a:pt x="1160" y="1086"/>
                  </a:lnTo>
                  <a:lnTo>
                    <a:pt x="1124" y="1108"/>
                  </a:lnTo>
                  <a:lnTo>
                    <a:pt x="1086" y="1130"/>
                  </a:lnTo>
                  <a:lnTo>
                    <a:pt x="1046" y="1148"/>
                  </a:lnTo>
                  <a:lnTo>
                    <a:pt x="1046" y="1148"/>
                  </a:lnTo>
                  <a:lnTo>
                    <a:pt x="1006" y="1166"/>
                  </a:lnTo>
                  <a:lnTo>
                    <a:pt x="966" y="1182"/>
                  </a:lnTo>
                  <a:lnTo>
                    <a:pt x="926" y="1196"/>
                  </a:lnTo>
                  <a:lnTo>
                    <a:pt x="886" y="1208"/>
                  </a:lnTo>
                  <a:lnTo>
                    <a:pt x="844" y="1218"/>
                  </a:lnTo>
                  <a:lnTo>
                    <a:pt x="804" y="1226"/>
                  </a:lnTo>
                  <a:lnTo>
                    <a:pt x="764" y="1234"/>
                  </a:lnTo>
                  <a:lnTo>
                    <a:pt x="724" y="1238"/>
                  </a:lnTo>
                  <a:lnTo>
                    <a:pt x="684" y="1242"/>
                  </a:lnTo>
                  <a:lnTo>
                    <a:pt x="644" y="1244"/>
                  </a:lnTo>
                  <a:lnTo>
                    <a:pt x="604" y="1246"/>
                  </a:lnTo>
                  <a:lnTo>
                    <a:pt x="566" y="1244"/>
                  </a:lnTo>
                  <a:lnTo>
                    <a:pt x="528" y="1242"/>
                  </a:lnTo>
                  <a:lnTo>
                    <a:pt x="490" y="1238"/>
                  </a:lnTo>
                  <a:lnTo>
                    <a:pt x="454" y="1234"/>
                  </a:lnTo>
                  <a:lnTo>
                    <a:pt x="418" y="1228"/>
                  </a:lnTo>
                  <a:lnTo>
                    <a:pt x="384" y="1220"/>
                  </a:lnTo>
                  <a:lnTo>
                    <a:pt x="350" y="1210"/>
                  </a:lnTo>
                  <a:lnTo>
                    <a:pt x="318" y="1200"/>
                  </a:lnTo>
                  <a:lnTo>
                    <a:pt x="286" y="1190"/>
                  </a:lnTo>
                  <a:lnTo>
                    <a:pt x="256" y="1178"/>
                  </a:lnTo>
                  <a:lnTo>
                    <a:pt x="226" y="1164"/>
                  </a:lnTo>
                  <a:lnTo>
                    <a:pt x="200" y="1150"/>
                  </a:lnTo>
                  <a:lnTo>
                    <a:pt x="174" y="1136"/>
                  </a:lnTo>
                  <a:lnTo>
                    <a:pt x="150" y="1120"/>
                  </a:lnTo>
                  <a:lnTo>
                    <a:pt x="126" y="1102"/>
                  </a:lnTo>
                  <a:lnTo>
                    <a:pt x="106" y="1084"/>
                  </a:lnTo>
                  <a:lnTo>
                    <a:pt x="86" y="1066"/>
                  </a:lnTo>
                  <a:lnTo>
                    <a:pt x="68" y="1048"/>
                  </a:lnTo>
                  <a:lnTo>
                    <a:pt x="54" y="1028"/>
                  </a:lnTo>
                  <a:lnTo>
                    <a:pt x="40" y="1006"/>
                  </a:lnTo>
                  <a:lnTo>
                    <a:pt x="28" y="986"/>
                  </a:lnTo>
                  <a:lnTo>
                    <a:pt x="28" y="986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1490663" y="3043238"/>
              <a:ext cx="2447925" cy="1612900"/>
            </a:xfrm>
            <a:custGeom>
              <a:avLst/>
              <a:gdLst>
                <a:gd name="T0" fmla="*/ 1528 w 1542"/>
                <a:gd name="T1" fmla="*/ 110 h 1016"/>
                <a:gd name="T2" fmla="*/ 1538 w 1542"/>
                <a:gd name="T3" fmla="*/ 144 h 1016"/>
                <a:gd name="T4" fmla="*/ 1542 w 1542"/>
                <a:gd name="T5" fmla="*/ 182 h 1016"/>
                <a:gd name="T6" fmla="*/ 1540 w 1542"/>
                <a:gd name="T7" fmla="*/ 226 h 1016"/>
                <a:gd name="T8" fmla="*/ 1530 w 1542"/>
                <a:gd name="T9" fmla="*/ 272 h 1016"/>
                <a:gd name="T10" fmla="*/ 1514 w 1542"/>
                <a:gd name="T11" fmla="*/ 324 h 1016"/>
                <a:gd name="T12" fmla="*/ 1492 w 1542"/>
                <a:gd name="T13" fmla="*/ 376 h 1016"/>
                <a:gd name="T14" fmla="*/ 1428 w 1542"/>
                <a:gd name="T15" fmla="*/ 488 h 1016"/>
                <a:gd name="T16" fmla="*/ 1366 w 1542"/>
                <a:gd name="T17" fmla="*/ 572 h 1016"/>
                <a:gd name="T18" fmla="*/ 1318 w 1542"/>
                <a:gd name="T19" fmla="*/ 628 h 1016"/>
                <a:gd name="T20" fmla="*/ 1262 w 1542"/>
                <a:gd name="T21" fmla="*/ 682 h 1016"/>
                <a:gd name="T22" fmla="*/ 1204 w 1542"/>
                <a:gd name="T23" fmla="*/ 734 h 1016"/>
                <a:gd name="T24" fmla="*/ 1138 w 1542"/>
                <a:gd name="T25" fmla="*/ 784 h 1016"/>
                <a:gd name="T26" fmla="*/ 1068 w 1542"/>
                <a:gd name="T27" fmla="*/ 830 h 1016"/>
                <a:gd name="T28" fmla="*/ 994 w 1542"/>
                <a:gd name="T29" fmla="*/ 872 h 1016"/>
                <a:gd name="T30" fmla="*/ 956 w 1542"/>
                <a:gd name="T31" fmla="*/ 892 h 1016"/>
                <a:gd name="T32" fmla="*/ 876 w 1542"/>
                <a:gd name="T33" fmla="*/ 926 h 1016"/>
                <a:gd name="T34" fmla="*/ 796 w 1542"/>
                <a:gd name="T35" fmla="*/ 954 h 1016"/>
                <a:gd name="T36" fmla="*/ 718 w 1542"/>
                <a:gd name="T37" fmla="*/ 976 h 1016"/>
                <a:gd name="T38" fmla="*/ 640 w 1542"/>
                <a:gd name="T39" fmla="*/ 994 h 1016"/>
                <a:gd name="T40" fmla="*/ 492 w 1542"/>
                <a:gd name="T41" fmla="*/ 1014 h 1016"/>
                <a:gd name="T42" fmla="*/ 354 w 1542"/>
                <a:gd name="T43" fmla="*/ 1014 h 1016"/>
                <a:gd name="T44" fmla="*/ 232 w 1542"/>
                <a:gd name="T45" fmla="*/ 998 h 1016"/>
                <a:gd name="T46" fmla="*/ 180 w 1542"/>
                <a:gd name="T47" fmla="*/ 984 h 1016"/>
                <a:gd name="T48" fmla="*/ 132 w 1542"/>
                <a:gd name="T49" fmla="*/ 968 h 1016"/>
                <a:gd name="T50" fmla="*/ 90 w 1542"/>
                <a:gd name="T51" fmla="*/ 946 h 1016"/>
                <a:gd name="T52" fmla="*/ 56 w 1542"/>
                <a:gd name="T53" fmla="*/ 922 h 1016"/>
                <a:gd name="T54" fmla="*/ 30 w 1542"/>
                <a:gd name="T55" fmla="*/ 896 h 1016"/>
                <a:gd name="T56" fmla="*/ 10 w 1542"/>
                <a:gd name="T57" fmla="*/ 866 h 1016"/>
                <a:gd name="T58" fmla="*/ 6 w 1542"/>
                <a:gd name="T59" fmla="*/ 852 h 1016"/>
                <a:gd name="T60" fmla="*/ 0 w 1542"/>
                <a:gd name="T61" fmla="*/ 820 h 1016"/>
                <a:gd name="T62" fmla="*/ 2 w 1542"/>
                <a:gd name="T63" fmla="*/ 782 h 1016"/>
                <a:gd name="T64" fmla="*/ 12 w 1542"/>
                <a:gd name="T65" fmla="*/ 744 h 1016"/>
                <a:gd name="T66" fmla="*/ 26 w 1542"/>
                <a:gd name="T67" fmla="*/ 700 h 1016"/>
                <a:gd name="T68" fmla="*/ 62 w 1542"/>
                <a:gd name="T69" fmla="*/ 630 h 1016"/>
                <a:gd name="T70" fmla="*/ 130 w 1542"/>
                <a:gd name="T71" fmla="*/ 532 h 1016"/>
                <a:gd name="T72" fmla="*/ 222 w 1542"/>
                <a:gd name="T73" fmla="*/ 432 h 1016"/>
                <a:gd name="T74" fmla="*/ 334 w 1542"/>
                <a:gd name="T75" fmla="*/ 332 h 1016"/>
                <a:gd name="T76" fmla="*/ 466 w 1542"/>
                <a:gd name="T77" fmla="*/ 236 h 1016"/>
                <a:gd name="T78" fmla="*/ 576 w 1542"/>
                <a:gd name="T79" fmla="*/ 172 h 1016"/>
                <a:gd name="T80" fmla="*/ 616 w 1542"/>
                <a:gd name="T81" fmla="*/ 152 h 1016"/>
                <a:gd name="T82" fmla="*/ 694 w 1542"/>
                <a:gd name="T83" fmla="*/ 116 h 1016"/>
                <a:gd name="T84" fmla="*/ 850 w 1542"/>
                <a:gd name="T85" fmla="*/ 58 h 1016"/>
                <a:gd name="T86" fmla="*/ 1002 w 1542"/>
                <a:gd name="T87" fmla="*/ 22 h 1016"/>
                <a:gd name="T88" fmla="*/ 1142 w 1542"/>
                <a:gd name="T89" fmla="*/ 2 h 1016"/>
                <a:gd name="T90" fmla="*/ 1268 w 1542"/>
                <a:gd name="T91" fmla="*/ 2 h 1016"/>
                <a:gd name="T92" fmla="*/ 1374 w 1542"/>
                <a:gd name="T93" fmla="*/ 16 h 1016"/>
                <a:gd name="T94" fmla="*/ 1418 w 1542"/>
                <a:gd name="T95" fmla="*/ 28 h 1016"/>
                <a:gd name="T96" fmla="*/ 1458 w 1542"/>
                <a:gd name="T97" fmla="*/ 44 h 1016"/>
                <a:gd name="T98" fmla="*/ 1488 w 1542"/>
                <a:gd name="T99" fmla="*/ 64 h 1016"/>
                <a:gd name="T100" fmla="*/ 1512 w 1542"/>
                <a:gd name="T101" fmla="*/ 86 h 1016"/>
                <a:gd name="T102" fmla="*/ 1528 w 1542"/>
                <a:gd name="T103" fmla="*/ 11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42" h="1016">
                  <a:moveTo>
                    <a:pt x="1528" y="110"/>
                  </a:moveTo>
                  <a:lnTo>
                    <a:pt x="1528" y="110"/>
                  </a:lnTo>
                  <a:lnTo>
                    <a:pt x="1534" y="126"/>
                  </a:lnTo>
                  <a:lnTo>
                    <a:pt x="1538" y="144"/>
                  </a:lnTo>
                  <a:lnTo>
                    <a:pt x="1542" y="162"/>
                  </a:lnTo>
                  <a:lnTo>
                    <a:pt x="1542" y="182"/>
                  </a:lnTo>
                  <a:lnTo>
                    <a:pt x="1542" y="204"/>
                  </a:lnTo>
                  <a:lnTo>
                    <a:pt x="1540" y="226"/>
                  </a:lnTo>
                  <a:lnTo>
                    <a:pt x="1536" y="248"/>
                  </a:lnTo>
                  <a:lnTo>
                    <a:pt x="1530" y="272"/>
                  </a:lnTo>
                  <a:lnTo>
                    <a:pt x="1522" y="298"/>
                  </a:lnTo>
                  <a:lnTo>
                    <a:pt x="1514" y="324"/>
                  </a:lnTo>
                  <a:lnTo>
                    <a:pt x="1504" y="350"/>
                  </a:lnTo>
                  <a:lnTo>
                    <a:pt x="1492" y="376"/>
                  </a:lnTo>
                  <a:lnTo>
                    <a:pt x="1462" y="432"/>
                  </a:lnTo>
                  <a:lnTo>
                    <a:pt x="1428" y="488"/>
                  </a:lnTo>
                  <a:lnTo>
                    <a:pt x="1388" y="544"/>
                  </a:lnTo>
                  <a:lnTo>
                    <a:pt x="1366" y="572"/>
                  </a:lnTo>
                  <a:lnTo>
                    <a:pt x="1342" y="600"/>
                  </a:lnTo>
                  <a:lnTo>
                    <a:pt x="1318" y="628"/>
                  </a:lnTo>
                  <a:lnTo>
                    <a:pt x="1290" y="656"/>
                  </a:lnTo>
                  <a:lnTo>
                    <a:pt x="1262" y="682"/>
                  </a:lnTo>
                  <a:lnTo>
                    <a:pt x="1234" y="708"/>
                  </a:lnTo>
                  <a:lnTo>
                    <a:pt x="1204" y="734"/>
                  </a:lnTo>
                  <a:lnTo>
                    <a:pt x="1172" y="760"/>
                  </a:lnTo>
                  <a:lnTo>
                    <a:pt x="1138" y="784"/>
                  </a:lnTo>
                  <a:lnTo>
                    <a:pt x="1104" y="808"/>
                  </a:lnTo>
                  <a:lnTo>
                    <a:pt x="1068" y="830"/>
                  </a:lnTo>
                  <a:lnTo>
                    <a:pt x="1032" y="852"/>
                  </a:lnTo>
                  <a:lnTo>
                    <a:pt x="994" y="872"/>
                  </a:lnTo>
                  <a:lnTo>
                    <a:pt x="956" y="892"/>
                  </a:lnTo>
                  <a:lnTo>
                    <a:pt x="956" y="892"/>
                  </a:lnTo>
                  <a:lnTo>
                    <a:pt x="916" y="908"/>
                  </a:lnTo>
                  <a:lnTo>
                    <a:pt x="876" y="926"/>
                  </a:lnTo>
                  <a:lnTo>
                    <a:pt x="836" y="940"/>
                  </a:lnTo>
                  <a:lnTo>
                    <a:pt x="796" y="954"/>
                  </a:lnTo>
                  <a:lnTo>
                    <a:pt x="758" y="966"/>
                  </a:lnTo>
                  <a:lnTo>
                    <a:pt x="718" y="976"/>
                  </a:lnTo>
                  <a:lnTo>
                    <a:pt x="680" y="986"/>
                  </a:lnTo>
                  <a:lnTo>
                    <a:pt x="640" y="994"/>
                  </a:lnTo>
                  <a:lnTo>
                    <a:pt x="564" y="1006"/>
                  </a:lnTo>
                  <a:lnTo>
                    <a:pt x="492" y="1014"/>
                  </a:lnTo>
                  <a:lnTo>
                    <a:pt x="420" y="1016"/>
                  </a:lnTo>
                  <a:lnTo>
                    <a:pt x="354" y="1014"/>
                  </a:lnTo>
                  <a:lnTo>
                    <a:pt x="290" y="1008"/>
                  </a:lnTo>
                  <a:lnTo>
                    <a:pt x="232" y="998"/>
                  </a:lnTo>
                  <a:lnTo>
                    <a:pt x="206" y="992"/>
                  </a:lnTo>
                  <a:lnTo>
                    <a:pt x="180" y="984"/>
                  </a:lnTo>
                  <a:lnTo>
                    <a:pt x="154" y="976"/>
                  </a:lnTo>
                  <a:lnTo>
                    <a:pt x="132" y="968"/>
                  </a:lnTo>
                  <a:lnTo>
                    <a:pt x="110" y="958"/>
                  </a:lnTo>
                  <a:lnTo>
                    <a:pt x="90" y="946"/>
                  </a:lnTo>
                  <a:lnTo>
                    <a:pt x="72" y="934"/>
                  </a:lnTo>
                  <a:lnTo>
                    <a:pt x="56" y="922"/>
                  </a:lnTo>
                  <a:lnTo>
                    <a:pt x="42" y="910"/>
                  </a:lnTo>
                  <a:lnTo>
                    <a:pt x="30" y="896"/>
                  </a:lnTo>
                  <a:lnTo>
                    <a:pt x="18" y="880"/>
                  </a:lnTo>
                  <a:lnTo>
                    <a:pt x="10" y="866"/>
                  </a:lnTo>
                  <a:lnTo>
                    <a:pt x="10" y="866"/>
                  </a:lnTo>
                  <a:lnTo>
                    <a:pt x="6" y="852"/>
                  </a:lnTo>
                  <a:lnTo>
                    <a:pt x="2" y="836"/>
                  </a:lnTo>
                  <a:lnTo>
                    <a:pt x="0" y="820"/>
                  </a:lnTo>
                  <a:lnTo>
                    <a:pt x="0" y="802"/>
                  </a:lnTo>
                  <a:lnTo>
                    <a:pt x="2" y="782"/>
                  </a:lnTo>
                  <a:lnTo>
                    <a:pt x="6" y="764"/>
                  </a:lnTo>
                  <a:lnTo>
                    <a:pt x="12" y="744"/>
                  </a:lnTo>
                  <a:lnTo>
                    <a:pt x="18" y="722"/>
                  </a:lnTo>
                  <a:lnTo>
                    <a:pt x="26" y="700"/>
                  </a:lnTo>
                  <a:lnTo>
                    <a:pt x="36" y="678"/>
                  </a:lnTo>
                  <a:lnTo>
                    <a:pt x="62" y="630"/>
                  </a:lnTo>
                  <a:lnTo>
                    <a:pt x="92" y="582"/>
                  </a:lnTo>
                  <a:lnTo>
                    <a:pt x="130" y="532"/>
                  </a:lnTo>
                  <a:lnTo>
                    <a:pt x="172" y="482"/>
                  </a:lnTo>
                  <a:lnTo>
                    <a:pt x="222" y="432"/>
                  </a:lnTo>
                  <a:lnTo>
                    <a:pt x="274" y="380"/>
                  </a:lnTo>
                  <a:lnTo>
                    <a:pt x="334" y="332"/>
                  </a:lnTo>
                  <a:lnTo>
                    <a:pt x="398" y="284"/>
                  </a:lnTo>
                  <a:lnTo>
                    <a:pt x="466" y="236"/>
                  </a:lnTo>
                  <a:lnTo>
                    <a:pt x="538" y="194"/>
                  </a:lnTo>
                  <a:lnTo>
                    <a:pt x="576" y="172"/>
                  </a:lnTo>
                  <a:lnTo>
                    <a:pt x="616" y="152"/>
                  </a:lnTo>
                  <a:lnTo>
                    <a:pt x="616" y="152"/>
                  </a:lnTo>
                  <a:lnTo>
                    <a:pt x="654" y="134"/>
                  </a:lnTo>
                  <a:lnTo>
                    <a:pt x="694" y="116"/>
                  </a:lnTo>
                  <a:lnTo>
                    <a:pt x="774" y="84"/>
                  </a:lnTo>
                  <a:lnTo>
                    <a:pt x="850" y="58"/>
                  </a:lnTo>
                  <a:lnTo>
                    <a:pt x="928" y="38"/>
                  </a:lnTo>
                  <a:lnTo>
                    <a:pt x="1002" y="22"/>
                  </a:lnTo>
                  <a:lnTo>
                    <a:pt x="1074" y="10"/>
                  </a:lnTo>
                  <a:lnTo>
                    <a:pt x="1142" y="2"/>
                  </a:lnTo>
                  <a:lnTo>
                    <a:pt x="1206" y="0"/>
                  </a:lnTo>
                  <a:lnTo>
                    <a:pt x="1268" y="2"/>
                  </a:lnTo>
                  <a:lnTo>
                    <a:pt x="1324" y="6"/>
                  </a:lnTo>
                  <a:lnTo>
                    <a:pt x="1374" y="16"/>
                  </a:lnTo>
                  <a:lnTo>
                    <a:pt x="1398" y="22"/>
                  </a:lnTo>
                  <a:lnTo>
                    <a:pt x="1418" y="28"/>
                  </a:lnTo>
                  <a:lnTo>
                    <a:pt x="1438" y="36"/>
                  </a:lnTo>
                  <a:lnTo>
                    <a:pt x="1458" y="44"/>
                  </a:lnTo>
                  <a:lnTo>
                    <a:pt x="1474" y="54"/>
                  </a:lnTo>
                  <a:lnTo>
                    <a:pt x="1488" y="64"/>
                  </a:lnTo>
                  <a:lnTo>
                    <a:pt x="1502" y="74"/>
                  </a:lnTo>
                  <a:lnTo>
                    <a:pt x="1512" y="86"/>
                  </a:lnTo>
                  <a:lnTo>
                    <a:pt x="1522" y="98"/>
                  </a:lnTo>
                  <a:lnTo>
                    <a:pt x="1528" y="110"/>
                  </a:lnTo>
                  <a:lnTo>
                    <a:pt x="1528" y="110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2208213" y="3014663"/>
              <a:ext cx="1222375" cy="409575"/>
            </a:xfrm>
            <a:custGeom>
              <a:avLst/>
              <a:gdLst>
                <a:gd name="T0" fmla="*/ 2 w 770"/>
                <a:gd name="T1" fmla="*/ 254 h 258"/>
                <a:gd name="T2" fmla="*/ 2 w 770"/>
                <a:gd name="T3" fmla="*/ 254 h 258"/>
                <a:gd name="T4" fmla="*/ 0 w 770"/>
                <a:gd name="T5" fmla="*/ 252 h 258"/>
                <a:gd name="T6" fmla="*/ 0 w 770"/>
                <a:gd name="T7" fmla="*/ 248 h 258"/>
                <a:gd name="T8" fmla="*/ 2 w 770"/>
                <a:gd name="T9" fmla="*/ 240 h 258"/>
                <a:gd name="T10" fmla="*/ 10 w 770"/>
                <a:gd name="T11" fmla="*/ 230 h 258"/>
                <a:gd name="T12" fmla="*/ 22 w 770"/>
                <a:gd name="T13" fmla="*/ 218 h 258"/>
                <a:gd name="T14" fmla="*/ 38 w 770"/>
                <a:gd name="T15" fmla="*/ 206 h 258"/>
                <a:gd name="T16" fmla="*/ 58 w 770"/>
                <a:gd name="T17" fmla="*/ 192 h 258"/>
                <a:gd name="T18" fmla="*/ 108 w 770"/>
                <a:gd name="T19" fmla="*/ 162 h 258"/>
                <a:gd name="T20" fmla="*/ 168 w 770"/>
                <a:gd name="T21" fmla="*/ 130 h 258"/>
                <a:gd name="T22" fmla="*/ 240 w 770"/>
                <a:gd name="T23" fmla="*/ 98 h 258"/>
                <a:gd name="T24" fmla="*/ 320 w 770"/>
                <a:gd name="T25" fmla="*/ 68 h 258"/>
                <a:gd name="T26" fmla="*/ 362 w 770"/>
                <a:gd name="T27" fmla="*/ 54 h 258"/>
                <a:gd name="T28" fmla="*/ 406 w 770"/>
                <a:gd name="T29" fmla="*/ 40 h 258"/>
                <a:gd name="T30" fmla="*/ 406 w 770"/>
                <a:gd name="T31" fmla="*/ 40 h 258"/>
                <a:gd name="T32" fmla="*/ 442 w 770"/>
                <a:gd name="T33" fmla="*/ 30 h 258"/>
                <a:gd name="T34" fmla="*/ 476 w 770"/>
                <a:gd name="T35" fmla="*/ 22 h 258"/>
                <a:gd name="T36" fmla="*/ 542 w 770"/>
                <a:gd name="T37" fmla="*/ 10 h 258"/>
                <a:gd name="T38" fmla="*/ 602 w 770"/>
                <a:gd name="T39" fmla="*/ 2 h 258"/>
                <a:gd name="T40" fmla="*/ 656 w 770"/>
                <a:gd name="T41" fmla="*/ 0 h 258"/>
                <a:gd name="T42" fmla="*/ 702 w 770"/>
                <a:gd name="T43" fmla="*/ 0 h 258"/>
                <a:gd name="T44" fmla="*/ 738 w 770"/>
                <a:gd name="T45" fmla="*/ 4 h 258"/>
                <a:gd name="T46" fmla="*/ 750 w 770"/>
                <a:gd name="T47" fmla="*/ 8 h 258"/>
                <a:gd name="T48" fmla="*/ 760 w 770"/>
                <a:gd name="T49" fmla="*/ 10 h 258"/>
                <a:gd name="T50" fmla="*/ 768 w 770"/>
                <a:gd name="T51" fmla="*/ 14 h 258"/>
                <a:gd name="T52" fmla="*/ 770 w 770"/>
                <a:gd name="T53" fmla="*/ 18 h 258"/>
                <a:gd name="T54" fmla="*/ 770 w 770"/>
                <a:gd name="T55" fmla="*/ 18 h 258"/>
                <a:gd name="T56" fmla="*/ 770 w 770"/>
                <a:gd name="T57" fmla="*/ 22 h 258"/>
                <a:gd name="T58" fmla="*/ 764 w 770"/>
                <a:gd name="T59" fmla="*/ 26 h 258"/>
                <a:gd name="T60" fmla="*/ 756 w 770"/>
                <a:gd name="T61" fmla="*/ 28 h 258"/>
                <a:gd name="T62" fmla="*/ 746 w 770"/>
                <a:gd name="T63" fmla="*/ 32 h 258"/>
                <a:gd name="T64" fmla="*/ 714 w 770"/>
                <a:gd name="T65" fmla="*/ 38 h 258"/>
                <a:gd name="T66" fmla="*/ 672 w 770"/>
                <a:gd name="T67" fmla="*/ 46 h 258"/>
                <a:gd name="T68" fmla="*/ 618 w 770"/>
                <a:gd name="T69" fmla="*/ 54 h 258"/>
                <a:gd name="T70" fmla="*/ 558 w 770"/>
                <a:gd name="T71" fmla="*/ 68 h 258"/>
                <a:gd name="T72" fmla="*/ 488 w 770"/>
                <a:gd name="T73" fmla="*/ 84 h 258"/>
                <a:gd name="T74" fmla="*/ 412 w 770"/>
                <a:gd name="T75" fmla="*/ 106 h 258"/>
                <a:gd name="T76" fmla="*/ 412 w 770"/>
                <a:gd name="T77" fmla="*/ 106 h 258"/>
                <a:gd name="T78" fmla="*/ 336 w 770"/>
                <a:gd name="T79" fmla="*/ 132 h 258"/>
                <a:gd name="T80" fmla="*/ 264 w 770"/>
                <a:gd name="T81" fmla="*/ 160 h 258"/>
                <a:gd name="T82" fmla="*/ 198 w 770"/>
                <a:gd name="T83" fmla="*/ 190 h 258"/>
                <a:gd name="T84" fmla="*/ 138 w 770"/>
                <a:gd name="T85" fmla="*/ 216 h 258"/>
                <a:gd name="T86" fmla="*/ 88 w 770"/>
                <a:gd name="T87" fmla="*/ 238 h 258"/>
                <a:gd name="T88" fmla="*/ 48 w 770"/>
                <a:gd name="T89" fmla="*/ 252 h 258"/>
                <a:gd name="T90" fmla="*/ 30 w 770"/>
                <a:gd name="T91" fmla="*/ 256 h 258"/>
                <a:gd name="T92" fmla="*/ 18 w 770"/>
                <a:gd name="T93" fmla="*/ 258 h 258"/>
                <a:gd name="T94" fmla="*/ 8 w 770"/>
                <a:gd name="T95" fmla="*/ 258 h 258"/>
                <a:gd name="T96" fmla="*/ 2 w 770"/>
                <a:gd name="T97" fmla="*/ 254 h 258"/>
                <a:gd name="T98" fmla="*/ 2 w 770"/>
                <a:gd name="T99" fmla="*/ 25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70" h="258">
                  <a:moveTo>
                    <a:pt x="2" y="254"/>
                  </a:moveTo>
                  <a:lnTo>
                    <a:pt x="2" y="254"/>
                  </a:lnTo>
                  <a:lnTo>
                    <a:pt x="0" y="252"/>
                  </a:lnTo>
                  <a:lnTo>
                    <a:pt x="0" y="248"/>
                  </a:lnTo>
                  <a:lnTo>
                    <a:pt x="2" y="240"/>
                  </a:lnTo>
                  <a:lnTo>
                    <a:pt x="10" y="230"/>
                  </a:lnTo>
                  <a:lnTo>
                    <a:pt x="22" y="218"/>
                  </a:lnTo>
                  <a:lnTo>
                    <a:pt x="38" y="206"/>
                  </a:lnTo>
                  <a:lnTo>
                    <a:pt x="58" y="192"/>
                  </a:lnTo>
                  <a:lnTo>
                    <a:pt x="108" y="162"/>
                  </a:lnTo>
                  <a:lnTo>
                    <a:pt x="168" y="130"/>
                  </a:lnTo>
                  <a:lnTo>
                    <a:pt x="240" y="98"/>
                  </a:lnTo>
                  <a:lnTo>
                    <a:pt x="320" y="68"/>
                  </a:lnTo>
                  <a:lnTo>
                    <a:pt x="362" y="54"/>
                  </a:lnTo>
                  <a:lnTo>
                    <a:pt x="406" y="40"/>
                  </a:lnTo>
                  <a:lnTo>
                    <a:pt x="406" y="40"/>
                  </a:lnTo>
                  <a:lnTo>
                    <a:pt x="442" y="30"/>
                  </a:lnTo>
                  <a:lnTo>
                    <a:pt x="476" y="22"/>
                  </a:lnTo>
                  <a:lnTo>
                    <a:pt x="542" y="10"/>
                  </a:lnTo>
                  <a:lnTo>
                    <a:pt x="602" y="2"/>
                  </a:lnTo>
                  <a:lnTo>
                    <a:pt x="656" y="0"/>
                  </a:lnTo>
                  <a:lnTo>
                    <a:pt x="702" y="0"/>
                  </a:lnTo>
                  <a:lnTo>
                    <a:pt x="738" y="4"/>
                  </a:lnTo>
                  <a:lnTo>
                    <a:pt x="750" y="8"/>
                  </a:lnTo>
                  <a:lnTo>
                    <a:pt x="760" y="10"/>
                  </a:lnTo>
                  <a:lnTo>
                    <a:pt x="768" y="14"/>
                  </a:lnTo>
                  <a:lnTo>
                    <a:pt x="770" y="18"/>
                  </a:lnTo>
                  <a:lnTo>
                    <a:pt x="770" y="18"/>
                  </a:lnTo>
                  <a:lnTo>
                    <a:pt x="770" y="22"/>
                  </a:lnTo>
                  <a:lnTo>
                    <a:pt x="764" y="26"/>
                  </a:lnTo>
                  <a:lnTo>
                    <a:pt x="756" y="28"/>
                  </a:lnTo>
                  <a:lnTo>
                    <a:pt x="746" y="32"/>
                  </a:lnTo>
                  <a:lnTo>
                    <a:pt x="714" y="38"/>
                  </a:lnTo>
                  <a:lnTo>
                    <a:pt x="672" y="46"/>
                  </a:lnTo>
                  <a:lnTo>
                    <a:pt x="618" y="54"/>
                  </a:lnTo>
                  <a:lnTo>
                    <a:pt x="558" y="68"/>
                  </a:lnTo>
                  <a:lnTo>
                    <a:pt x="488" y="84"/>
                  </a:lnTo>
                  <a:lnTo>
                    <a:pt x="412" y="106"/>
                  </a:lnTo>
                  <a:lnTo>
                    <a:pt x="412" y="106"/>
                  </a:lnTo>
                  <a:lnTo>
                    <a:pt x="336" y="132"/>
                  </a:lnTo>
                  <a:lnTo>
                    <a:pt x="264" y="160"/>
                  </a:lnTo>
                  <a:lnTo>
                    <a:pt x="198" y="190"/>
                  </a:lnTo>
                  <a:lnTo>
                    <a:pt x="138" y="216"/>
                  </a:lnTo>
                  <a:lnTo>
                    <a:pt x="88" y="238"/>
                  </a:lnTo>
                  <a:lnTo>
                    <a:pt x="48" y="252"/>
                  </a:lnTo>
                  <a:lnTo>
                    <a:pt x="30" y="256"/>
                  </a:lnTo>
                  <a:lnTo>
                    <a:pt x="18" y="258"/>
                  </a:lnTo>
                  <a:lnTo>
                    <a:pt x="8" y="258"/>
                  </a:lnTo>
                  <a:lnTo>
                    <a:pt x="2" y="254"/>
                  </a:lnTo>
                  <a:lnTo>
                    <a:pt x="2" y="254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>
              <a:off x="2293938" y="3240088"/>
              <a:ext cx="146050" cy="171450"/>
            </a:xfrm>
            <a:custGeom>
              <a:avLst/>
              <a:gdLst>
                <a:gd name="T0" fmla="*/ 26 w 92"/>
                <a:gd name="T1" fmla="*/ 64 h 108"/>
                <a:gd name="T2" fmla="*/ 26 w 92"/>
                <a:gd name="T3" fmla="*/ 64 h 108"/>
                <a:gd name="T4" fmla="*/ 12 w 92"/>
                <a:gd name="T5" fmla="*/ 42 h 108"/>
                <a:gd name="T6" fmla="*/ 2 w 92"/>
                <a:gd name="T7" fmla="*/ 26 h 108"/>
                <a:gd name="T8" fmla="*/ 0 w 92"/>
                <a:gd name="T9" fmla="*/ 18 h 108"/>
                <a:gd name="T10" fmla="*/ 0 w 92"/>
                <a:gd name="T11" fmla="*/ 12 h 108"/>
                <a:gd name="T12" fmla="*/ 2 w 92"/>
                <a:gd name="T13" fmla="*/ 8 h 108"/>
                <a:gd name="T14" fmla="*/ 6 w 92"/>
                <a:gd name="T15" fmla="*/ 4 h 108"/>
                <a:gd name="T16" fmla="*/ 6 w 92"/>
                <a:gd name="T17" fmla="*/ 4 h 108"/>
                <a:gd name="T18" fmla="*/ 12 w 92"/>
                <a:gd name="T19" fmla="*/ 2 h 108"/>
                <a:gd name="T20" fmla="*/ 20 w 92"/>
                <a:gd name="T21" fmla="*/ 0 h 108"/>
                <a:gd name="T22" fmla="*/ 28 w 92"/>
                <a:gd name="T23" fmla="*/ 0 h 108"/>
                <a:gd name="T24" fmla="*/ 36 w 92"/>
                <a:gd name="T25" fmla="*/ 4 h 108"/>
                <a:gd name="T26" fmla="*/ 46 w 92"/>
                <a:gd name="T27" fmla="*/ 8 h 108"/>
                <a:gd name="T28" fmla="*/ 56 w 92"/>
                <a:gd name="T29" fmla="*/ 14 h 108"/>
                <a:gd name="T30" fmla="*/ 66 w 92"/>
                <a:gd name="T31" fmla="*/ 22 h 108"/>
                <a:gd name="T32" fmla="*/ 74 w 92"/>
                <a:gd name="T33" fmla="*/ 32 h 108"/>
                <a:gd name="T34" fmla="*/ 74 w 92"/>
                <a:gd name="T35" fmla="*/ 32 h 108"/>
                <a:gd name="T36" fmla="*/ 82 w 92"/>
                <a:gd name="T37" fmla="*/ 44 h 108"/>
                <a:gd name="T38" fmla="*/ 86 w 92"/>
                <a:gd name="T39" fmla="*/ 56 h 108"/>
                <a:gd name="T40" fmla="*/ 90 w 92"/>
                <a:gd name="T41" fmla="*/ 66 h 108"/>
                <a:gd name="T42" fmla="*/ 92 w 92"/>
                <a:gd name="T43" fmla="*/ 78 h 108"/>
                <a:gd name="T44" fmla="*/ 92 w 92"/>
                <a:gd name="T45" fmla="*/ 86 h 108"/>
                <a:gd name="T46" fmla="*/ 90 w 92"/>
                <a:gd name="T47" fmla="*/ 96 h 108"/>
                <a:gd name="T48" fmla="*/ 86 w 92"/>
                <a:gd name="T49" fmla="*/ 102 h 108"/>
                <a:gd name="T50" fmla="*/ 82 w 92"/>
                <a:gd name="T51" fmla="*/ 106 h 108"/>
                <a:gd name="T52" fmla="*/ 82 w 92"/>
                <a:gd name="T53" fmla="*/ 106 h 108"/>
                <a:gd name="T54" fmla="*/ 76 w 92"/>
                <a:gd name="T55" fmla="*/ 108 h 108"/>
                <a:gd name="T56" fmla="*/ 70 w 92"/>
                <a:gd name="T57" fmla="*/ 108 h 108"/>
                <a:gd name="T58" fmla="*/ 64 w 92"/>
                <a:gd name="T59" fmla="*/ 104 h 108"/>
                <a:gd name="T60" fmla="*/ 58 w 92"/>
                <a:gd name="T61" fmla="*/ 100 h 108"/>
                <a:gd name="T62" fmla="*/ 42 w 92"/>
                <a:gd name="T63" fmla="*/ 84 h 108"/>
                <a:gd name="T64" fmla="*/ 26 w 92"/>
                <a:gd name="T65" fmla="*/ 64 h 108"/>
                <a:gd name="T66" fmla="*/ 26 w 92"/>
                <a:gd name="T67" fmla="*/ 6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108">
                  <a:moveTo>
                    <a:pt x="26" y="64"/>
                  </a:moveTo>
                  <a:lnTo>
                    <a:pt x="26" y="64"/>
                  </a:lnTo>
                  <a:lnTo>
                    <a:pt x="12" y="4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36" y="4"/>
                  </a:lnTo>
                  <a:lnTo>
                    <a:pt x="46" y="8"/>
                  </a:lnTo>
                  <a:lnTo>
                    <a:pt x="56" y="14"/>
                  </a:lnTo>
                  <a:lnTo>
                    <a:pt x="66" y="2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82" y="44"/>
                  </a:lnTo>
                  <a:lnTo>
                    <a:pt x="86" y="56"/>
                  </a:lnTo>
                  <a:lnTo>
                    <a:pt x="90" y="66"/>
                  </a:lnTo>
                  <a:lnTo>
                    <a:pt x="92" y="78"/>
                  </a:lnTo>
                  <a:lnTo>
                    <a:pt x="92" y="86"/>
                  </a:lnTo>
                  <a:lnTo>
                    <a:pt x="90" y="96"/>
                  </a:lnTo>
                  <a:lnTo>
                    <a:pt x="86" y="102"/>
                  </a:lnTo>
                  <a:lnTo>
                    <a:pt x="82" y="106"/>
                  </a:lnTo>
                  <a:lnTo>
                    <a:pt x="82" y="106"/>
                  </a:lnTo>
                  <a:lnTo>
                    <a:pt x="76" y="108"/>
                  </a:lnTo>
                  <a:lnTo>
                    <a:pt x="70" y="108"/>
                  </a:lnTo>
                  <a:lnTo>
                    <a:pt x="64" y="104"/>
                  </a:lnTo>
                  <a:lnTo>
                    <a:pt x="58" y="100"/>
                  </a:lnTo>
                  <a:lnTo>
                    <a:pt x="42" y="84"/>
                  </a:lnTo>
                  <a:lnTo>
                    <a:pt x="26" y="64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2446338" y="3163888"/>
              <a:ext cx="149225" cy="187325"/>
            </a:xfrm>
            <a:custGeom>
              <a:avLst/>
              <a:gdLst>
                <a:gd name="T0" fmla="*/ 26 w 94"/>
                <a:gd name="T1" fmla="*/ 64 h 118"/>
                <a:gd name="T2" fmla="*/ 26 w 94"/>
                <a:gd name="T3" fmla="*/ 64 h 118"/>
                <a:gd name="T4" fmla="*/ 12 w 94"/>
                <a:gd name="T5" fmla="*/ 42 h 118"/>
                <a:gd name="T6" fmla="*/ 2 w 94"/>
                <a:gd name="T7" fmla="*/ 26 h 118"/>
                <a:gd name="T8" fmla="*/ 0 w 94"/>
                <a:gd name="T9" fmla="*/ 18 h 118"/>
                <a:gd name="T10" fmla="*/ 0 w 94"/>
                <a:gd name="T11" fmla="*/ 12 h 118"/>
                <a:gd name="T12" fmla="*/ 2 w 94"/>
                <a:gd name="T13" fmla="*/ 8 h 118"/>
                <a:gd name="T14" fmla="*/ 6 w 94"/>
                <a:gd name="T15" fmla="*/ 4 h 118"/>
                <a:gd name="T16" fmla="*/ 6 w 94"/>
                <a:gd name="T17" fmla="*/ 4 h 118"/>
                <a:gd name="T18" fmla="*/ 12 w 94"/>
                <a:gd name="T19" fmla="*/ 2 h 118"/>
                <a:gd name="T20" fmla="*/ 20 w 94"/>
                <a:gd name="T21" fmla="*/ 0 h 118"/>
                <a:gd name="T22" fmla="*/ 28 w 94"/>
                <a:gd name="T23" fmla="*/ 0 h 118"/>
                <a:gd name="T24" fmla="*/ 36 w 94"/>
                <a:gd name="T25" fmla="*/ 4 h 118"/>
                <a:gd name="T26" fmla="*/ 46 w 94"/>
                <a:gd name="T27" fmla="*/ 8 h 118"/>
                <a:gd name="T28" fmla="*/ 56 w 94"/>
                <a:gd name="T29" fmla="*/ 14 h 118"/>
                <a:gd name="T30" fmla="*/ 66 w 94"/>
                <a:gd name="T31" fmla="*/ 22 h 118"/>
                <a:gd name="T32" fmla="*/ 74 w 94"/>
                <a:gd name="T33" fmla="*/ 32 h 118"/>
                <a:gd name="T34" fmla="*/ 74 w 94"/>
                <a:gd name="T35" fmla="*/ 32 h 118"/>
                <a:gd name="T36" fmla="*/ 82 w 94"/>
                <a:gd name="T37" fmla="*/ 44 h 118"/>
                <a:gd name="T38" fmla="*/ 88 w 94"/>
                <a:gd name="T39" fmla="*/ 56 h 118"/>
                <a:gd name="T40" fmla="*/ 92 w 94"/>
                <a:gd name="T41" fmla="*/ 70 h 118"/>
                <a:gd name="T42" fmla="*/ 94 w 94"/>
                <a:gd name="T43" fmla="*/ 82 h 118"/>
                <a:gd name="T44" fmla="*/ 94 w 94"/>
                <a:gd name="T45" fmla="*/ 94 h 118"/>
                <a:gd name="T46" fmla="*/ 92 w 94"/>
                <a:gd name="T47" fmla="*/ 104 h 118"/>
                <a:gd name="T48" fmla="*/ 90 w 94"/>
                <a:gd name="T49" fmla="*/ 112 h 118"/>
                <a:gd name="T50" fmla="*/ 86 w 94"/>
                <a:gd name="T51" fmla="*/ 116 h 118"/>
                <a:gd name="T52" fmla="*/ 86 w 94"/>
                <a:gd name="T53" fmla="*/ 116 h 118"/>
                <a:gd name="T54" fmla="*/ 80 w 94"/>
                <a:gd name="T55" fmla="*/ 118 h 118"/>
                <a:gd name="T56" fmla="*/ 74 w 94"/>
                <a:gd name="T57" fmla="*/ 116 h 118"/>
                <a:gd name="T58" fmla="*/ 68 w 94"/>
                <a:gd name="T59" fmla="*/ 112 h 118"/>
                <a:gd name="T60" fmla="*/ 60 w 94"/>
                <a:gd name="T61" fmla="*/ 104 h 118"/>
                <a:gd name="T62" fmla="*/ 42 w 94"/>
                <a:gd name="T63" fmla="*/ 86 h 118"/>
                <a:gd name="T64" fmla="*/ 26 w 94"/>
                <a:gd name="T65" fmla="*/ 64 h 118"/>
                <a:gd name="T66" fmla="*/ 26 w 94"/>
                <a:gd name="T67" fmla="*/ 6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4" h="118">
                  <a:moveTo>
                    <a:pt x="26" y="64"/>
                  </a:moveTo>
                  <a:lnTo>
                    <a:pt x="26" y="64"/>
                  </a:lnTo>
                  <a:lnTo>
                    <a:pt x="12" y="4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36" y="4"/>
                  </a:lnTo>
                  <a:lnTo>
                    <a:pt x="46" y="8"/>
                  </a:lnTo>
                  <a:lnTo>
                    <a:pt x="56" y="14"/>
                  </a:lnTo>
                  <a:lnTo>
                    <a:pt x="66" y="2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82" y="44"/>
                  </a:lnTo>
                  <a:lnTo>
                    <a:pt x="88" y="56"/>
                  </a:lnTo>
                  <a:lnTo>
                    <a:pt x="92" y="70"/>
                  </a:lnTo>
                  <a:lnTo>
                    <a:pt x="94" y="82"/>
                  </a:lnTo>
                  <a:lnTo>
                    <a:pt x="94" y="94"/>
                  </a:lnTo>
                  <a:lnTo>
                    <a:pt x="92" y="104"/>
                  </a:lnTo>
                  <a:lnTo>
                    <a:pt x="90" y="112"/>
                  </a:lnTo>
                  <a:lnTo>
                    <a:pt x="86" y="116"/>
                  </a:lnTo>
                  <a:lnTo>
                    <a:pt x="86" y="116"/>
                  </a:lnTo>
                  <a:lnTo>
                    <a:pt x="80" y="118"/>
                  </a:lnTo>
                  <a:lnTo>
                    <a:pt x="74" y="116"/>
                  </a:lnTo>
                  <a:lnTo>
                    <a:pt x="68" y="112"/>
                  </a:lnTo>
                  <a:lnTo>
                    <a:pt x="60" y="104"/>
                  </a:lnTo>
                  <a:lnTo>
                    <a:pt x="42" y="86"/>
                  </a:lnTo>
                  <a:lnTo>
                    <a:pt x="26" y="64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2611438" y="3087688"/>
              <a:ext cx="149225" cy="187325"/>
            </a:xfrm>
            <a:custGeom>
              <a:avLst/>
              <a:gdLst>
                <a:gd name="T0" fmla="*/ 26 w 94"/>
                <a:gd name="T1" fmla="*/ 64 h 118"/>
                <a:gd name="T2" fmla="*/ 26 w 94"/>
                <a:gd name="T3" fmla="*/ 64 h 118"/>
                <a:gd name="T4" fmla="*/ 12 w 94"/>
                <a:gd name="T5" fmla="*/ 42 h 118"/>
                <a:gd name="T6" fmla="*/ 2 w 94"/>
                <a:gd name="T7" fmla="*/ 26 h 118"/>
                <a:gd name="T8" fmla="*/ 0 w 94"/>
                <a:gd name="T9" fmla="*/ 18 h 118"/>
                <a:gd name="T10" fmla="*/ 0 w 94"/>
                <a:gd name="T11" fmla="*/ 12 h 118"/>
                <a:gd name="T12" fmla="*/ 2 w 94"/>
                <a:gd name="T13" fmla="*/ 8 h 118"/>
                <a:gd name="T14" fmla="*/ 6 w 94"/>
                <a:gd name="T15" fmla="*/ 4 h 118"/>
                <a:gd name="T16" fmla="*/ 6 w 94"/>
                <a:gd name="T17" fmla="*/ 4 h 118"/>
                <a:gd name="T18" fmla="*/ 12 w 94"/>
                <a:gd name="T19" fmla="*/ 2 h 118"/>
                <a:gd name="T20" fmla="*/ 20 w 94"/>
                <a:gd name="T21" fmla="*/ 0 h 118"/>
                <a:gd name="T22" fmla="*/ 28 w 94"/>
                <a:gd name="T23" fmla="*/ 0 h 118"/>
                <a:gd name="T24" fmla="*/ 36 w 94"/>
                <a:gd name="T25" fmla="*/ 4 h 118"/>
                <a:gd name="T26" fmla="*/ 46 w 94"/>
                <a:gd name="T27" fmla="*/ 8 h 118"/>
                <a:gd name="T28" fmla="*/ 56 w 94"/>
                <a:gd name="T29" fmla="*/ 14 h 118"/>
                <a:gd name="T30" fmla="*/ 66 w 94"/>
                <a:gd name="T31" fmla="*/ 22 h 118"/>
                <a:gd name="T32" fmla="*/ 74 w 94"/>
                <a:gd name="T33" fmla="*/ 32 h 118"/>
                <a:gd name="T34" fmla="*/ 74 w 94"/>
                <a:gd name="T35" fmla="*/ 32 h 118"/>
                <a:gd name="T36" fmla="*/ 82 w 94"/>
                <a:gd name="T37" fmla="*/ 44 h 118"/>
                <a:gd name="T38" fmla="*/ 88 w 94"/>
                <a:gd name="T39" fmla="*/ 56 h 118"/>
                <a:gd name="T40" fmla="*/ 92 w 94"/>
                <a:gd name="T41" fmla="*/ 70 h 118"/>
                <a:gd name="T42" fmla="*/ 94 w 94"/>
                <a:gd name="T43" fmla="*/ 82 h 118"/>
                <a:gd name="T44" fmla="*/ 94 w 94"/>
                <a:gd name="T45" fmla="*/ 94 h 118"/>
                <a:gd name="T46" fmla="*/ 92 w 94"/>
                <a:gd name="T47" fmla="*/ 104 h 118"/>
                <a:gd name="T48" fmla="*/ 90 w 94"/>
                <a:gd name="T49" fmla="*/ 112 h 118"/>
                <a:gd name="T50" fmla="*/ 86 w 94"/>
                <a:gd name="T51" fmla="*/ 116 h 118"/>
                <a:gd name="T52" fmla="*/ 86 w 94"/>
                <a:gd name="T53" fmla="*/ 116 h 118"/>
                <a:gd name="T54" fmla="*/ 80 w 94"/>
                <a:gd name="T55" fmla="*/ 118 h 118"/>
                <a:gd name="T56" fmla="*/ 74 w 94"/>
                <a:gd name="T57" fmla="*/ 116 h 118"/>
                <a:gd name="T58" fmla="*/ 68 w 94"/>
                <a:gd name="T59" fmla="*/ 112 h 118"/>
                <a:gd name="T60" fmla="*/ 60 w 94"/>
                <a:gd name="T61" fmla="*/ 104 h 118"/>
                <a:gd name="T62" fmla="*/ 42 w 94"/>
                <a:gd name="T63" fmla="*/ 86 h 118"/>
                <a:gd name="T64" fmla="*/ 26 w 94"/>
                <a:gd name="T65" fmla="*/ 64 h 118"/>
                <a:gd name="T66" fmla="*/ 26 w 94"/>
                <a:gd name="T67" fmla="*/ 6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4" h="118">
                  <a:moveTo>
                    <a:pt x="26" y="64"/>
                  </a:moveTo>
                  <a:lnTo>
                    <a:pt x="26" y="64"/>
                  </a:lnTo>
                  <a:lnTo>
                    <a:pt x="12" y="4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36" y="4"/>
                  </a:lnTo>
                  <a:lnTo>
                    <a:pt x="46" y="8"/>
                  </a:lnTo>
                  <a:lnTo>
                    <a:pt x="56" y="14"/>
                  </a:lnTo>
                  <a:lnTo>
                    <a:pt x="66" y="2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82" y="44"/>
                  </a:lnTo>
                  <a:lnTo>
                    <a:pt x="88" y="56"/>
                  </a:lnTo>
                  <a:lnTo>
                    <a:pt x="92" y="70"/>
                  </a:lnTo>
                  <a:lnTo>
                    <a:pt x="94" y="82"/>
                  </a:lnTo>
                  <a:lnTo>
                    <a:pt x="94" y="94"/>
                  </a:lnTo>
                  <a:lnTo>
                    <a:pt x="92" y="104"/>
                  </a:lnTo>
                  <a:lnTo>
                    <a:pt x="90" y="112"/>
                  </a:lnTo>
                  <a:lnTo>
                    <a:pt x="86" y="116"/>
                  </a:lnTo>
                  <a:lnTo>
                    <a:pt x="86" y="116"/>
                  </a:lnTo>
                  <a:lnTo>
                    <a:pt x="80" y="118"/>
                  </a:lnTo>
                  <a:lnTo>
                    <a:pt x="74" y="116"/>
                  </a:lnTo>
                  <a:lnTo>
                    <a:pt x="68" y="112"/>
                  </a:lnTo>
                  <a:lnTo>
                    <a:pt x="60" y="104"/>
                  </a:lnTo>
                  <a:lnTo>
                    <a:pt x="42" y="86"/>
                  </a:lnTo>
                  <a:lnTo>
                    <a:pt x="26" y="64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2801938" y="3036888"/>
              <a:ext cx="136525" cy="184150"/>
            </a:xfrm>
            <a:custGeom>
              <a:avLst/>
              <a:gdLst>
                <a:gd name="T0" fmla="*/ 26 w 86"/>
                <a:gd name="T1" fmla="*/ 64 h 116"/>
                <a:gd name="T2" fmla="*/ 26 w 86"/>
                <a:gd name="T3" fmla="*/ 64 h 116"/>
                <a:gd name="T4" fmla="*/ 12 w 86"/>
                <a:gd name="T5" fmla="*/ 42 h 116"/>
                <a:gd name="T6" fmla="*/ 2 w 86"/>
                <a:gd name="T7" fmla="*/ 26 h 116"/>
                <a:gd name="T8" fmla="*/ 0 w 86"/>
                <a:gd name="T9" fmla="*/ 18 h 116"/>
                <a:gd name="T10" fmla="*/ 0 w 86"/>
                <a:gd name="T11" fmla="*/ 12 h 116"/>
                <a:gd name="T12" fmla="*/ 2 w 86"/>
                <a:gd name="T13" fmla="*/ 8 h 116"/>
                <a:gd name="T14" fmla="*/ 6 w 86"/>
                <a:gd name="T15" fmla="*/ 4 h 116"/>
                <a:gd name="T16" fmla="*/ 6 w 86"/>
                <a:gd name="T17" fmla="*/ 4 h 116"/>
                <a:gd name="T18" fmla="*/ 12 w 86"/>
                <a:gd name="T19" fmla="*/ 2 h 116"/>
                <a:gd name="T20" fmla="*/ 20 w 86"/>
                <a:gd name="T21" fmla="*/ 0 h 116"/>
                <a:gd name="T22" fmla="*/ 28 w 86"/>
                <a:gd name="T23" fmla="*/ 0 h 116"/>
                <a:gd name="T24" fmla="*/ 36 w 86"/>
                <a:gd name="T25" fmla="*/ 4 h 116"/>
                <a:gd name="T26" fmla="*/ 46 w 86"/>
                <a:gd name="T27" fmla="*/ 8 h 116"/>
                <a:gd name="T28" fmla="*/ 56 w 86"/>
                <a:gd name="T29" fmla="*/ 14 h 116"/>
                <a:gd name="T30" fmla="*/ 66 w 86"/>
                <a:gd name="T31" fmla="*/ 22 h 116"/>
                <a:gd name="T32" fmla="*/ 74 w 86"/>
                <a:gd name="T33" fmla="*/ 32 h 116"/>
                <a:gd name="T34" fmla="*/ 74 w 86"/>
                <a:gd name="T35" fmla="*/ 32 h 116"/>
                <a:gd name="T36" fmla="*/ 80 w 86"/>
                <a:gd name="T37" fmla="*/ 44 h 116"/>
                <a:gd name="T38" fmla="*/ 84 w 86"/>
                <a:gd name="T39" fmla="*/ 56 h 116"/>
                <a:gd name="T40" fmla="*/ 86 w 86"/>
                <a:gd name="T41" fmla="*/ 70 h 116"/>
                <a:gd name="T42" fmla="*/ 86 w 86"/>
                <a:gd name="T43" fmla="*/ 82 h 116"/>
                <a:gd name="T44" fmla="*/ 84 w 86"/>
                <a:gd name="T45" fmla="*/ 92 h 116"/>
                <a:gd name="T46" fmla="*/ 82 w 86"/>
                <a:gd name="T47" fmla="*/ 102 h 116"/>
                <a:gd name="T48" fmla="*/ 76 w 86"/>
                <a:gd name="T49" fmla="*/ 110 h 116"/>
                <a:gd name="T50" fmla="*/ 72 w 86"/>
                <a:gd name="T51" fmla="*/ 114 h 116"/>
                <a:gd name="T52" fmla="*/ 72 w 86"/>
                <a:gd name="T53" fmla="*/ 114 h 116"/>
                <a:gd name="T54" fmla="*/ 68 w 86"/>
                <a:gd name="T55" fmla="*/ 116 h 116"/>
                <a:gd name="T56" fmla="*/ 62 w 86"/>
                <a:gd name="T57" fmla="*/ 114 h 116"/>
                <a:gd name="T58" fmla="*/ 58 w 86"/>
                <a:gd name="T59" fmla="*/ 110 h 116"/>
                <a:gd name="T60" fmla="*/ 52 w 86"/>
                <a:gd name="T61" fmla="*/ 104 h 116"/>
                <a:gd name="T62" fmla="*/ 26 w 86"/>
                <a:gd name="T63" fmla="*/ 64 h 116"/>
                <a:gd name="T64" fmla="*/ 26 w 86"/>
                <a:gd name="T65" fmla="*/ 6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6" h="116">
                  <a:moveTo>
                    <a:pt x="26" y="64"/>
                  </a:moveTo>
                  <a:lnTo>
                    <a:pt x="26" y="64"/>
                  </a:lnTo>
                  <a:lnTo>
                    <a:pt x="12" y="4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36" y="4"/>
                  </a:lnTo>
                  <a:lnTo>
                    <a:pt x="46" y="8"/>
                  </a:lnTo>
                  <a:lnTo>
                    <a:pt x="56" y="14"/>
                  </a:lnTo>
                  <a:lnTo>
                    <a:pt x="66" y="2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80" y="44"/>
                  </a:lnTo>
                  <a:lnTo>
                    <a:pt x="84" y="56"/>
                  </a:lnTo>
                  <a:lnTo>
                    <a:pt x="86" y="70"/>
                  </a:lnTo>
                  <a:lnTo>
                    <a:pt x="86" y="82"/>
                  </a:lnTo>
                  <a:lnTo>
                    <a:pt x="84" y="92"/>
                  </a:lnTo>
                  <a:lnTo>
                    <a:pt x="82" y="102"/>
                  </a:lnTo>
                  <a:lnTo>
                    <a:pt x="76" y="110"/>
                  </a:lnTo>
                  <a:lnTo>
                    <a:pt x="72" y="114"/>
                  </a:lnTo>
                  <a:lnTo>
                    <a:pt x="72" y="114"/>
                  </a:lnTo>
                  <a:lnTo>
                    <a:pt x="68" y="116"/>
                  </a:lnTo>
                  <a:lnTo>
                    <a:pt x="62" y="114"/>
                  </a:lnTo>
                  <a:lnTo>
                    <a:pt x="58" y="110"/>
                  </a:lnTo>
                  <a:lnTo>
                    <a:pt x="52" y="104"/>
                  </a:lnTo>
                  <a:lnTo>
                    <a:pt x="26" y="64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" name="Freeform 13"/>
            <p:cNvSpPr>
              <a:spLocks/>
            </p:cNvSpPr>
            <p:nvPr/>
          </p:nvSpPr>
          <p:spPr bwMode="auto">
            <a:xfrm>
              <a:off x="2979738" y="2998788"/>
              <a:ext cx="136525" cy="187325"/>
            </a:xfrm>
            <a:custGeom>
              <a:avLst/>
              <a:gdLst>
                <a:gd name="T0" fmla="*/ 26 w 86"/>
                <a:gd name="T1" fmla="*/ 64 h 118"/>
                <a:gd name="T2" fmla="*/ 26 w 86"/>
                <a:gd name="T3" fmla="*/ 64 h 118"/>
                <a:gd name="T4" fmla="*/ 12 w 86"/>
                <a:gd name="T5" fmla="*/ 42 h 118"/>
                <a:gd name="T6" fmla="*/ 2 w 86"/>
                <a:gd name="T7" fmla="*/ 26 h 118"/>
                <a:gd name="T8" fmla="*/ 0 w 86"/>
                <a:gd name="T9" fmla="*/ 18 h 118"/>
                <a:gd name="T10" fmla="*/ 0 w 86"/>
                <a:gd name="T11" fmla="*/ 12 h 118"/>
                <a:gd name="T12" fmla="*/ 2 w 86"/>
                <a:gd name="T13" fmla="*/ 8 h 118"/>
                <a:gd name="T14" fmla="*/ 6 w 86"/>
                <a:gd name="T15" fmla="*/ 4 h 118"/>
                <a:gd name="T16" fmla="*/ 6 w 86"/>
                <a:gd name="T17" fmla="*/ 4 h 118"/>
                <a:gd name="T18" fmla="*/ 12 w 86"/>
                <a:gd name="T19" fmla="*/ 2 h 118"/>
                <a:gd name="T20" fmla="*/ 20 w 86"/>
                <a:gd name="T21" fmla="*/ 0 h 118"/>
                <a:gd name="T22" fmla="*/ 28 w 86"/>
                <a:gd name="T23" fmla="*/ 0 h 118"/>
                <a:gd name="T24" fmla="*/ 36 w 86"/>
                <a:gd name="T25" fmla="*/ 4 h 118"/>
                <a:gd name="T26" fmla="*/ 46 w 86"/>
                <a:gd name="T27" fmla="*/ 8 h 118"/>
                <a:gd name="T28" fmla="*/ 56 w 86"/>
                <a:gd name="T29" fmla="*/ 14 h 118"/>
                <a:gd name="T30" fmla="*/ 66 w 86"/>
                <a:gd name="T31" fmla="*/ 22 h 118"/>
                <a:gd name="T32" fmla="*/ 74 w 86"/>
                <a:gd name="T33" fmla="*/ 32 h 118"/>
                <a:gd name="T34" fmla="*/ 74 w 86"/>
                <a:gd name="T35" fmla="*/ 32 h 118"/>
                <a:gd name="T36" fmla="*/ 80 w 86"/>
                <a:gd name="T37" fmla="*/ 44 h 118"/>
                <a:gd name="T38" fmla="*/ 84 w 86"/>
                <a:gd name="T39" fmla="*/ 56 h 118"/>
                <a:gd name="T40" fmla="*/ 86 w 86"/>
                <a:gd name="T41" fmla="*/ 70 h 118"/>
                <a:gd name="T42" fmla="*/ 86 w 86"/>
                <a:gd name="T43" fmla="*/ 82 h 118"/>
                <a:gd name="T44" fmla="*/ 82 w 86"/>
                <a:gd name="T45" fmla="*/ 94 h 118"/>
                <a:gd name="T46" fmla="*/ 80 w 86"/>
                <a:gd name="T47" fmla="*/ 104 h 118"/>
                <a:gd name="T48" fmla="*/ 74 w 86"/>
                <a:gd name="T49" fmla="*/ 112 h 118"/>
                <a:gd name="T50" fmla="*/ 70 w 86"/>
                <a:gd name="T51" fmla="*/ 116 h 118"/>
                <a:gd name="T52" fmla="*/ 70 w 86"/>
                <a:gd name="T53" fmla="*/ 116 h 118"/>
                <a:gd name="T54" fmla="*/ 66 w 86"/>
                <a:gd name="T55" fmla="*/ 118 h 118"/>
                <a:gd name="T56" fmla="*/ 60 w 86"/>
                <a:gd name="T57" fmla="*/ 116 h 118"/>
                <a:gd name="T58" fmla="*/ 56 w 86"/>
                <a:gd name="T59" fmla="*/ 112 h 118"/>
                <a:gd name="T60" fmla="*/ 52 w 86"/>
                <a:gd name="T61" fmla="*/ 104 h 118"/>
                <a:gd name="T62" fmla="*/ 40 w 86"/>
                <a:gd name="T63" fmla="*/ 86 h 118"/>
                <a:gd name="T64" fmla="*/ 26 w 86"/>
                <a:gd name="T65" fmla="*/ 64 h 118"/>
                <a:gd name="T66" fmla="*/ 26 w 86"/>
                <a:gd name="T67" fmla="*/ 6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6" h="118">
                  <a:moveTo>
                    <a:pt x="26" y="64"/>
                  </a:moveTo>
                  <a:lnTo>
                    <a:pt x="26" y="64"/>
                  </a:lnTo>
                  <a:lnTo>
                    <a:pt x="12" y="4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36" y="4"/>
                  </a:lnTo>
                  <a:lnTo>
                    <a:pt x="46" y="8"/>
                  </a:lnTo>
                  <a:lnTo>
                    <a:pt x="56" y="14"/>
                  </a:lnTo>
                  <a:lnTo>
                    <a:pt x="66" y="2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80" y="44"/>
                  </a:lnTo>
                  <a:lnTo>
                    <a:pt x="84" y="56"/>
                  </a:lnTo>
                  <a:lnTo>
                    <a:pt x="86" y="70"/>
                  </a:lnTo>
                  <a:lnTo>
                    <a:pt x="86" y="82"/>
                  </a:lnTo>
                  <a:lnTo>
                    <a:pt x="82" y="94"/>
                  </a:lnTo>
                  <a:lnTo>
                    <a:pt x="80" y="104"/>
                  </a:lnTo>
                  <a:lnTo>
                    <a:pt x="74" y="112"/>
                  </a:lnTo>
                  <a:lnTo>
                    <a:pt x="70" y="116"/>
                  </a:lnTo>
                  <a:lnTo>
                    <a:pt x="70" y="116"/>
                  </a:lnTo>
                  <a:lnTo>
                    <a:pt x="66" y="118"/>
                  </a:lnTo>
                  <a:lnTo>
                    <a:pt x="60" y="116"/>
                  </a:lnTo>
                  <a:lnTo>
                    <a:pt x="56" y="112"/>
                  </a:lnTo>
                  <a:lnTo>
                    <a:pt x="52" y="104"/>
                  </a:lnTo>
                  <a:lnTo>
                    <a:pt x="40" y="86"/>
                  </a:lnTo>
                  <a:lnTo>
                    <a:pt x="26" y="64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" name="Freeform 14"/>
            <p:cNvSpPr>
              <a:spLocks/>
            </p:cNvSpPr>
            <p:nvPr/>
          </p:nvSpPr>
          <p:spPr bwMode="auto">
            <a:xfrm>
              <a:off x="3157538" y="2973388"/>
              <a:ext cx="136525" cy="180975"/>
            </a:xfrm>
            <a:custGeom>
              <a:avLst/>
              <a:gdLst>
                <a:gd name="T0" fmla="*/ 26 w 86"/>
                <a:gd name="T1" fmla="*/ 64 h 114"/>
                <a:gd name="T2" fmla="*/ 26 w 86"/>
                <a:gd name="T3" fmla="*/ 64 h 114"/>
                <a:gd name="T4" fmla="*/ 12 w 86"/>
                <a:gd name="T5" fmla="*/ 42 h 114"/>
                <a:gd name="T6" fmla="*/ 2 w 86"/>
                <a:gd name="T7" fmla="*/ 26 h 114"/>
                <a:gd name="T8" fmla="*/ 0 w 86"/>
                <a:gd name="T9" fmla="*/ 18 h 114"/>
                <a:gd name="T10" fmla="*/ 0 w 86"/>
                <a:gd name="T11" fmla="*/ 12 h 114"/>
                <a:gd name="T12" fmla="*/ 2 w 86"/>
                <a:gd name="T13" fmla="*/ 8 h 114"/>
                <a:gd name="T14" fmla="*/ 6 w 86"/>
                <a:gd name="T15" fmla="*/ 4 h 114"/>
                <a:gd name="T16" fmla="*/ 6 w 86"/>
                <a:gd name="T17" fmla="*/ 4 h 114"/>
                <a:gd name="T18" fmla="*/ 12 w 86"/>
                <a:gd name="T19" fmla="*/ 2 h 114"/>
                <a:gd name="T20" fmla="*/ 20 w 86"/>
                <a:gd name="T21" fmla="*/ 0 h 114"/>
                <a:gd name="T22" fmla="*/ 28 w 86"/>
                <a:gd name="T23" fmla="*/ 0 h 114"/>
                <a:gd name="T24" fmla="*/ 36 w 86"/>
                <a:gd name="T25" fmla="*/ 4 h 114"/>
                <a:gd name="T26" fmla="*/ 46 w 86"/>
                <a:gd name="T27" fmla="*/ 8 h 114"/>
                <a:gd name="T28" fmla="*/ 56 w 86"/>
                <a:gd name="T29" fmla="*/ 14 h 114"/>
                <a:gd name="T30" fmla="*/ 66 w 86"/>
                <a:gd name="T31" fmla="*/ 22 h 114"/>
                <a:gd name="T32" fmla="*/ 74 w 86"/>
                <a:gd name="T33" fmla="*/ 32 h 114"/>
                <a:gd name="T34" fmla="*/ 74 w 86"/>
                <a:gd name="T35" fmla="*/ 32 h 114"/>
                <a:gd name="T36" fmla="*/ 80 w 86"/>
                <a:gd name="T37" fmla="*/ 44 h 114"/>
                <a:gd name="T38" fmla="*/ 84 w 86"/>
                <a:gd name="T39" fmla="*/ 56 h 114"/>
                <a:gd name="T40" fmla="*/ 86 w 86"/>
                <a:gd name="T41" fmla="*/ 68 h 114"/>
                <a:gd name="T42" fmla="*/ 86 w 86"/>
                <a:gd name="T43" fmla="*/ 80 h 114"/>
                <a:gd name="T44" fmla="*/ 82 w 86"/>
                <a:gd name="T45" fmla="*/ 90 h 114"/>
                <a:gd name="T46" fmla="*/ 80 w 86"/>
                <a:gd name="T47" fmla="*/ 100 h 114"/>
                <a:gd name="T48" fmla="*/ 74 w 86"/>
                <a:gd name="T49" fmla="*/ 108 h 114"/>
                <a:gd name="T50" fmla="*/ 70 w 86"/>
                <a:gd name="T51" fmla="*/ 112 h 114"/>
                <a:gd name="T52" fmla="*/ 70 w 86"/>
                <a:gd name="T53" fmla="*/ 112 h 114"/>
                <a:gd name="T54" fmla="*/ 66 w 86"/>
                <a:gd name="T55" fmla="*/ 114 h 114"/>
                <a:gd name="T56" fmla="*/ 60 w 86"/>
                <a:gd name="T57" fmla="*/ 112 h 114"/>
                <a:gd name="T58" fmla="*/ 56 w 86"/>
                <a:gd name="T59" fmla="*/ 108 h 114"/>
                <a:gd name="T60" fmla="*/ 52 w 86"/>
                <a:gd name="T61" fmla="*/ 102 h 114"/>
                <a:gd name="T62" fmla="*/ 40 w 86"/>
                <a:gd name="T63" fmla="*/ 86 h 114"/>
                <a:gd name="T64" fmla="*/ 26 w 86"/>
                <a:gd name="T65" fmla="*/ 64 h 114"/>
                <a:gd name="T66" fmla="*/ 26 w 86"/>
                <a:gd name="T67" fmla="*/ 6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6" h="114">
                  <a:moveTo>
                    <a:pt x="26" y="64"/>
                  </a:moveTo>
                  <a:lnTo>
                    <a:pt x="26" y="64"/>
                  </a:lnTo>
                  <a:lnTo>
                    <a:pt x="12" y="4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36" y="4"/>
                  </a:lnTo>
                  <a:lnTo>
                    <a:pt x="46" y="8"/>
                  </a:lnTo>
                  <a:lnTo>
                    <a:pt x="56" y="14"/>
                  </a:lnTo>
                  <a:lnTo>
                    <a:pt x="66" y="2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80" y="44"/>
                  </a:lnTo>
                  <a:lnTo>
                    <a:pt x="84" y="56"/>
                  </a:lnTo>
                  <a:lnTo>
                    <a:pt x="86" y="68"/>
                  </a:lnTo>
                  <a:lnTo>
                    <a:pt x="86" y="80"/>
                  </a:lnTo>
                  <a:lnTo>
                    <a:pt x="82" y="90"/>
                  </a:lnTo>
                  <a:lnTo>
                    <a:pt x="80" y="100"/>
                  </a:lnTo>
                  <a:lnTo>
                    <a:pt x="74" y="108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66" y="114"/>
                  </a:lnTo>
                  <a:lnTo>
                    <a:pt x="60" y="112"/>
                  </a:lnTo>
                  <a:lnTo>
                    <a:pt x="56" y="108"/>
                  </a:lnTo>
                  <a:lnTo>
                    <a:pt x="52" y="102"/>
                  </a:lnTo>
                  <a:lnTo>
                    <a:pt x="40" y="86"/>
                  </a:lnTo>
                  <a:lnTo>
                    <a:pt x="26" y="64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83" name="グループ化 82"/>
          <p:cNvGrpSpPr/>
          <p:nvPr/>
        </p:nvGrpSpPr>
        <p:grpSpPr>
          <a:xfrm>
            <a:off x="4187915" y="4774756"/>
            <a:ext cx="1565697" cy="1565697"/>
            <a:chOff x="4187915" y="861232"/>
            <a:chExt cx="1565697" cy="1565697"/>
          </a:xfrm>
        </p:grpSpPr>
        <p:sp>
          <p:nvSpPr>
            <p:cNvPr id="84" name="円/楕円 83"/>
            <p:cNvSpPr/>
            <p:nvPr/>
          </p:nvSpPr>
          <p:spPr bwMode="auto">
            <a:xfrm>
              <a:off x="4187915" y="861232"/>
              <a:ext cx="1565697" cy="1565697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5" name="六角形 84"/>
            <p:cNvSpPr/>
            <p:nvPr/>
          </p:nvSpPr>
          <p:spPr bwMode="auto">
            <a:xfrm rot="5400000">
              <a:off x="4924200" y="2227488"/>
              <a:ext cx="93126" cy="225390"/>
            </a:xfrm>
            <a:prstGeom prst="hexagon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六角形 85"/>
            <p:cNvSpPr/>
            <p:nvPr/>
          </p:nvSpPr>
          <p:spPr bwMode="auto">
            <a:xfrm rot="6698721">
              <a:off x="4649880" y="2181768"/>
              <a:ext cx="93126" cy="225390"/>
            </a:xfrm>
            <a:prstGeom prst="hexagon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六角形 86"/>
            <p:cNvSpPr/>
            <p:nvPr/>
          </p:nvSpPr>
          <p:spPr bwMode="auto">
            <a:xfrm rot="15007243" flipH="1">
              <a:off x="5207411" y="2176687"/>
              <a:ext cx="93126" cy="225390"/>
            </a:xfrm>
            <a:prstGeom prst="hexagon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六角形 87"/>
            <p:cNvSpPr/>
            <p:nvPr/>
          </p:nvSpPr>
          <p:spPr bwMode="auto">
            <a:xfrm rot="7962546">
              <a:off x="4419181" y="2024307"/>
              <a:ext cx="93126" cy="225390"/>
            </a:xfrm>
            <a:prstGeom prst="hexagon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六角形 88"/>
            <p:cNvSpPr/>
            <p:nvPr/>
          </p:nvSpPr>
          <p:spPr bwMode="auto">
            <a:xfrm rot="13637454" flipH="1">
              <a:off x="5440262" y="2026848"/>
              <a:ext cx="93126" cy="225390"/>
            </a:xfrm>
            <a:prstGeom prst="hexagon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六角形 89"/>
            <p:cNvSpPr/>
            <p:nvPr/>
          </p:nvSpPr>
          <p:spPr bwMode="auto">
            <a:xfrm rot="6011101">
              <a:off x="4775507" y="2102974"/>
              <a:ext cx="124482" cy="225390"/>
            </a:xfrm>
            <a:prstGeom prst="hexagon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六角形 90"/>
            <p:cNvSpPr/>
            <p:nvPr/>
          </p:nvSpPr>
          <p:spPr bwMode="auto">
            <a:xfrm rot="15588899" flipH="1">
              <a:off x="5048535" y="2102975"/>
              <a:ext cx="124482" cy="225390"/>
            </a:xfrm>
            <a:prstGeom prst="hexagon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六角形 91"/>
            <p:cNvSpPr/>
            <p:nvPr/>
          </p:nvSpPr>
          <p:spPr bwMode="auto">
            <a:xfrm rot="7851584">
              <a:off x="4547203" y="1979733"/>
              <a:ext cx="124482" cy="225390"/>
            </a:xfrm>
            <a:prstGeom prst="hexagon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六角形 92"/>
            <p:cNvSpPr/>
            <p:nvPr/>
          </p:nvSpPr>
          <p:spPr bwMode="auto">
            <a:xfrm rot="13748416" flipH="1">
              <a:off x="5281263" y="1979733"/>
              <a:ext cx="124482" cy="225390"/>
            </a:xfrm>
            <a:prstGeom prst="hexagon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六角形 93"/>
            <p:cNvSpPr/>
            <p:nvPr/>
          </p:nvSpPr>
          <p:spPr bwMode="auto">
            <a:xfrm rot="5400000">
              <a:off x="4901340" y="1985617"/>
              <a:ext cx="138846" cy="225390"/>
            </a:xfrm>
            <a:prstGeom prst="hexagon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25" name="グループ化 124"/>
          <p:cNvGrpSpPr/>
          <p:nvPr/>
        </p:nvGrpSpPr>
        <p:grpSpPr>
          <a:xfrm>
            <a:off x="6441108" y="4778345"/>
            <a:ext cx="841655" cy="1562108"/>
            <a:chOff x="6864107" y="2912355"/>
            <a:chExt cx="1806018" cy="3351960"/>
          </a:xfrm>
        </p:grpSpPr>
        <p:grpSp>
          <p:nvGrpSpPr>
            <p:cNvPr id="126" name="グループ化 125"/>
            <p:cNvGrpSpPr/>
            <p:nvPr/>
          </p:nvGrpSpPr>
          <p:grpSpPr>
            <a:xfrm rot="900000">
              <a:off x="6864107" y="3523031"/>
              <a:ext cx="427361" cy="2635980"/>
              <a:chOff x="7530810" y="3628335"/>
              <a:chExt cx="546390" cy="1882449"/>
            </a:xfrm>
          </p:grpSpPr>
          <p:sp>
            <p:nvSpPr>
              <p:cNvPr id="143" name="円/楕円 142"/>
              <p:cNvSpPr/>
              <p:nvPr/>
            </p:nvSpPr>
            <p:spPr bwMode="auto">
              <a:xfrm>
                <a:off x="7530810" y="4421404"/>
                <a:ext cx="546390" cy="108938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円/楕円 143"/>
              <p:cNvSpPr/>
              <p:nvPr/>
            </p:nvSpPr>
            <p:spPr bwMode="auto">
              <a:xfrm>
                <a:off x="7779231" y="3628335"/>
                <a:ext cx="49547" cy="1870895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" name="グループ化 126"/>
            <p:cNvGrpSpPr/>
            <p:nvPr/>
          </p:nvGrpSpPr>
          <p:grpSpPr>
            <a:xfrm rot="20700000" flipH="1">
              <a:off x="8242764" y="3523031"/>
              <a:ext cx="427361" cy="2635980"/>
              <a:chOff x="7530810" y="3628335"/>
              <a:chExt cx="546390" cy="1882449"/>
            </a:xfrm>
          </p:grpSpPr>
          <p:sp>
            <p:nvSpPr>
              <p:cNvPr id="141" name="円/楕円 140"/>
              <p:cNvSpPr/>
              <p:nvPr/>
            </p:nvSpPr>
            <p:spPr bwMode="auto">
              <a:xfrm>
                <a:off x="7530810" y="4421404"/>
                <a:ext cx="546390" cy="108938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円/楕円 141"/>
              <p:cNvSpPr/>
              <p:nvPr/>
            </p:nvSpPr>
            <p:spPr bwMode="auto">
              <a:xfrm>
                <a:off x="7779231" y="3628335"/>
                <a:ext cx="49547" cy="1870895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8" name="グループ化 127"/>
            <p:cNvGrpSpPr/>
            <p:nvPr/>
          </p:nvGrpSpPr>
          <p:grpSpPr>
            <a:xfrm rot="528860">
              <a:off x="7167983" y="3584254"/>
              <a:ext cx="477106" cy="2635980"/>
              <a:chOff x="7530810" y="3628335"/>
              <a:chExt cx="546390" cy="1882449"/>
            </a:xfrm>
          </p:grpSpPr>
          <p:sp>
            <p:nvSpPr>
              <p:cNvPr id="139" name="円/楕円 138"/>
              <p:cNvSpPr/>
              <p:nvPr/>
            </p:nvSpPr>
            <p:spPr bwMode="auto">
              <a:xfrm>
                <a:off x="7530810" y="4421404"/>
                <a:ext cx="546390" cy="108938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円/楕円 139"/>
              <p:cNvSpPr/>
              <p:nvPr/>
            </p:nvSpPr>
            <p:spPr bwMode="auto">
              <a:xfrm>
                <a:off x="7759470" y="3628335"/>
                <a:ext cx="89068" cy="1870895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9" name="グループ化 128"/>
            <p:cNvGrpSpPr/>
            <p:nvPr/>
          </p:nvGrpSpPr>
          <p:grpSpPr>
            <a:xfrm rot="21071140" flipH="1">
              <a:off x="7922566" y="3584254"/>
              <a:ext cx="477106" cy="2635980"/>
              <a:chOff x="7530810" y="3628335"/>
              <a:chExt cx="546390" cy="1882449"/>
            </a:xfrm>
          </p:grpSpPr>
          <p:sp>
            <p:nvSpPr>
              <p:cNvPr id="137" name="円/楕円 136"/>
              <p:cNvSpPr/>
              <p:nvPr/>
            </p:nvSpPr>
            <p:spPr bwMode="auto">
              <a:xfrm>
                <a:off x="7530810" y="4421404"/>
                <a:ext cx="546390" cy="108938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円/楕円 137"/>
              <p:cNvSpPr/>
              <p:nvPr/>
            </p:nvSpPr>
            <p:spPr bwMode="auto">
              <a:xfrm>
                <a:off x="7758674" y="3628335"/>
                <a:ext cx="90660" cy="1870895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0" name="グループ化 129"/>
            <p:cNvGrpSpPr/>
            <p:nvPr/>
          </p:nvGrpSpPr>
          <p:grpSpPr>
            <a:xfrm>
              <a:off x="7530810" y="3628335"/>
              <a:ext cx="546390" cy="2635980"/>
              <a:chOff x="7530810" y="3628335"/>
              <a:chExt cx="546390" cy="1882449"/>
            </a:xfrm>
          </p:grpSpPr>
          <p:sp>
            <p:nvSpPr>
              <p:cNvPr id="135" name="円/楕円 134"/>
              <p:cNvSpPr/>
              <p:nvPr/>
            </p:nvSpPr>
            <p:spPr bwMode="auto">
              <a:xfrm>
                <a:off x="7530810" y="4421404"/>
                <a:ext cx="546390" cy="108938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円/楕円 135"/>
              <p:cNvSpPr/>
              <p:nvPr/>
            </p:nvSpPr>
            <p:spPr bwMode="auto">
              <a:xfrm>
                <a:off x="7762457" y="3628335"/>
                <a:ext cx="83096" cy="1870895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1" name="フローチャート : 論理積ゲート 130"/>
            <p:cNvSpPr/>
            <p:nvPr/>
          </p:nvSpPr>
          <p:spPr bwMode="auto">
            <a:xfrm rot="16200000">
              <a:off x="7338265" y="2872472"/>
              <a:ext cx="881932" cy="961698"/>
            </a:xfrm>
            <a:prstGeom prst="flowChartDelay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" name="正方形/長方形 131"/>
            <p:cNvSpPr/>
            <p:nvPr/>
          </p:nvSpPr>
          <p:spPr bwMode="auto">
            <a:xfrm>
              <a:off x="7298382" y="3635807"/>
              <a:ext cx="961698" cy="2314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3" name="月 132"/>
            <p:cNvSpPr/>
            <p:nvPr/>
          </p:nvSpPr>
          <p:spPr bwMode="auto">
            <a:xfrm rot="16200000">
              <a:off x="7714297" y="3572152"/>
              <a:ext cx="106996" cy="1031154"/>
            </a:xfrm>
            <a:prstGeom prst="moon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" name="月 133"/>
            <p:cNvSpPr/>
            <p:nvPr/>
          </p:nvSpPr>
          <p:spPr bwMode="auto">
            <a:xfrm rot="16200000">
              <a:off x="7685499" y="3936459"/>
              <a:ext cx="182880" cy="1258890"/>
            </a:xfrm>
            <a:prstGeom prst="moon">
              <a:avLst>
                <a:gd name="adj" fmla="val 30718"/>
              </a:avLst>
            </a:prstGeom>
            <a:solidFill>
              <a:schemeClr val="bg1"/>
            </a:solidFill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50" name="グループ化 149"/>
          <p:cNvGrpSpPr/>
          <p:nvPr/>
        </p:nvGrpSpPr>
        <p:grpSpPr>
          <a:xfrm>
            <a:off x="7923330" y="4772361"/>
            <a:ext cx="1565697" cy="1565697"/>
            <a:chOff x="7923330" y="845044"/>
            <a:chExt cx="1565697" cy="1565697"/>
          </a:xfrm>
        </p:grpSpPr>
        <p:sp>
          <p:nvSpPr>
            <p:cNvPr id="151" name="円/楕円 150"/>
            <p:cNvSpPr/>
            <p:nvPr/>
          </p:nvSpPr>
          <p:spPr bwMode="auto">
            <a:xfrm>
              <a:off x="7923330" y="845044"/>
              <a:ext cx="1565697" cy="1565697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2" name="円/楕円 151"/>
            <p:cNvSpPr/>
            <p:nvPr/>
          </p:nvSpPr>
          <p:spPr bwMode="auto">
            <a:xfrm>
              <a:off x="8129847" y="1051561"/>
              <a:ext cx="1152664" cy="1152662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3" name="円/楕円 152"/>
            <p:cNvSpPr/>
            <p:nvPr/>
          </p:nvSpPr>
          <p:spPr bwMode="auto">
            <a:xfrm rot="10800000">
              <a:off x="8275978" y="1206408"/>
              <a:ext cx="860402" cy="8604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4" name="角丸四角形 153"/>
            <p:cNvSpPr/>
            <p:nvPr/>
          </p:nvSpPr>
          <p:spPr bwMode="auto">
            <a:xfrm>
              <a:off x="8593666" y="1051561"/>
              <a:ext cx="225025" cy="86777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571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062" name="グループ化 2061"/>
          <p:cNvGrpSpPr/>
          <p:nvPr/>
        </p:nvGrpSpPr>
        <p:grpSpPr>
          <a:xfrm>
            <a:off x="452500" y="2830211"/>
            <a:ext cx="1565697" cy="1565697"/>
            <a:chOff x="452500" y="2830211"/>
            <a:chExt cx="1565697" cy="1565697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452500" y="2830211"/>
              <a:ext cx="1565697" cy="1565697"/>
              <a:chOff x="452500" y="861234"/>
              <a:chExt cx="1565697" cy="1565697"/>
            </a:xfrm>
          </p:grpSpPr>
          <p:sp>
            <p:nvSpPr>
              <p:cNvPr id="2" name="円/楕円 1"/>
              <p:cNvSpPr/>
              <p:nvPr/>
            </p:nvSpPr>
            <p:spPr bwMode="auto">
              <a:xfrm>
                <a:off x="452500" y="861234"/>
                <a:ext cx="1565697" cy="156569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" name="グループ化 4"/>
              <p:cNvGrpSpPr/>
              <p:nvPr/>
            </p:nvGrpSpPr>
            <p:grpSpPr>
              <a:xfrm>
                <a:off x="863492" y="1272226"/>
                <a:ext cx="743712" cy="743712"/>
                <a:chOff x="863492" y="1223755"/>
                <a:chExt cx="743712" cy="743712"/>
              </a:xfrm>
              <a:solidFill>
                <a:srgbClr val="002060"/>
              </a:solidFill>
            </p:grpSpPr>
            <p:sp>
              <p:nvSpPr>
                <p:cNvPr id="3" name="アーチ 2"/>
                <p:cNvSpPr/>
                <p:nvPr/>
              </p:nvSpPr>
              <p:spPr bwMode="auto">
                <a:xfrm>
                  <a:off x="863492" y="1223755"/>
                  <a:ext cx="743712" cy="743712"/>
                </a:xfrm>
                <a:prstGeom prst="blockArc">
                  <a:avLst>
                    <a:gd name="adj1" fmla="val 12444455"/>
                    <a:gd name="adj2" fmla="val 19972394"/>
                    <a:gd name="adj3" fmla="val 6818"/>
                  </a:avLst>
                </a:prstGeom>
                <a:grpFill/>
                <a:ln w="9525">
                  <a:solidFill>
                    <a:srgbClr val="00206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" name="アーチ 3"/>
                <p:cNvSpPr/>
                <p:nvPr/>
              </p:nvSpPr>
              <p:spPr bwMode="auto">
                <a:xfrm rot="10800000">
                  <a:off x="863492" y="1223755"/>
                  <a:ext cx="743712" cy="743712"/>
                </a:xfrm>
                <a:prstGeom prst="blockArc">
                  <a:avLst>
                    <a:gd name="adj1" fmla="val 12444455"/>
                    <a:gd name="adj2" fmla="val 19972394"/>
                    <a:gd name="adj3" fmla="val 6818"/>
                  </a:avLst>
                </a:prstGeom>
                <a:grpFill/>
                <a:ln w="9525">
                  <a:solidFill>
                    <a:srgbClr val="00206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" name="グループ化 8"/>
              <p:cNvGrpSpPr/>
              <p:nvPr/>
            </p:nvGrpSpPr>
            <p:grpSpPr>
              <a:xfrm>
                <a:off x="1007656" y="1452257"/>
                <a:ext cx="459194" cy="127406"/>
                <a:chOff x="907688" y="1403775"/>
                <a:chExt cx="659130" cy="182880"/>
              </a:xfrm>
            </p:grpSpPr>
            <p:sp>
              <p:nvSpPr>
                <p:cNvPr id="6" name="星 5 5"/>
                <p:cNvSpPr/>
                <p:nvPr/>
              </p:nvSpPr>
              <p:spPr bwMode="auto">
                <a:xfrm>
                  <a:off x="1143908" y="1403775"/>
                  <a:ext cx="182880" cy="182880"/>
                </a:xfrm>
                <a:prstGeom prst="star5">
                  <a:avLst/>
                </a:prstGeom>
                <a:solidFill>
                  <a:srgbClr val="002060"/>
                </a:solidFill>
                <a:ln w="9525">
                  <a:solidFill>
                    <a:srgbClr val="00206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" name="星 5 6"/>
                <p:cNvSpPr/>
                <p:nvPr/>
              </p:nvSpPr>
              <p:spPr bwMode="auto">
                <a:xfrm>
                  <a:off x="907688" y="1403775"/>
                  <a:ext cx="182880" cy="182880"/>
                </a:xfrm>
                <a:prstGeom prst="star5">
                  <a:avLst/>
                </a:prstGeom>
                <a:solidFill>
                  <a:srgbClr val="002060"/>
                </a:solidFill>
                <a:ln w="9525">
                  <a:solidFill>
                    <a:srgbClr val="00206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" name="星 5 7"/>
                <p:cNvSpPr/>
                <p:nvPr/>
              </p:nvSpPr>
              <p:spPr bwMode="auto">
                <a:xfrm>
                  <a:off x="1383938" y="1403775"/>
                  <a:ext cx="182880" cy="182880"/>
                </a:xfrm>
                <a:prstGeom prst="star5">
                  <a:avLst/>
                </a:prstGeom>
                <a:solidFill>
                  <a:srgbClr val="002060"/>
                </a:solidFill>
                <a:ln w="9525">
                  <a:solidFill>
                    <a:srgbClr val="00206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" name="角丸四角形 9"/>
              <p:cNvSpPr/>
              <p:nvPr/>
            </p:nvSpPr>
            <p:spPr bwMode="auto">
              <a:xfrm>
                <a:off x="923864" y="1644082"/>
                <a:ext cx="624123" cy="90010"/>
              </a:xfrm>
              <a:prstGeom prst="roundRect">
                <a:avLst/>
              </a:prstGeom>
              <a:solidFill>
                <a:srgbClr val="002060"/>
              </a:solidFill>
              <a:ln w="9525">
                <a:solidFill>
                  <a:srgbClr val="00206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2" name="グループ化 211"/>
            <p:cNvGrpSpPr/>
            <p:nvPr/>
          </p:nvGrpSpPr>
          <p:grpSpPr>
            <a:xfrm>
              <a:off x="518510" y="2996269"/>
              <a:ext cx="1307425" cy="1307423"/>
              <a:chOff x="472615" y="2989661"/>
              <a:chExt cx="1307425" cy="1307423"/>
            </a:xfrm>
          </p:grpSpPr>
          <p:sp>
            <p:nvSpPr>
              <p:cNvPr id="213" name="円/楕円 212"/>
              <p:cNvSpPr/>
              <p:nvPr/>
            </p:nvSpPr>
            <p:spPr bwMode="auto">
              <a:xfrm>
                <a:off x="472615" y="2989661"/>
                <a:ext cx="1307425" cy="1307423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4" name="円/楕円 213"/>
              <p:cNvSpPr/>
              <p:nvPr/>
            </p:nvSpPr>
            <p:spPr bwMode="auto">
              <a:xfrm>
                <a:off x="541341" y="3257419"/>
                <a:ext cx="947096" cy="947094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5" name="円/楕円 214"/>
              <p:cNvSpPr/>
              <p:nvPr/>
            </p:nvSpPr>
            <p:spPr bwMode="auto">
              <a:xfrm>
                <a:off x="621511" y="3574770"/>
                <a:ext cx="546424" cy="546423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2064" name="グループ化 2063"/>
          <p:cNvGrpSpPr/>
          <p:nvPr/>
        </p:nvGrpSpPr>
        <p:grpSpPr>
          <a:xfrm>
            <a:off x="4187915" y="2830209"/>
            <a:ext cx="1565697" cy="1565697"/>
            <a:chOff x="4187915" y="2830209"/>
            <a:chExt cx="1565697" cy="1565697"/>
          </a:xfrm>
        </p:grpSpPr>
        <p:grpSp>
          <p:nvGrpSpPr>
            <p:cNvPr id="2052" name="グループ化 2051"/>
            <p:cNvGrpSpPr/>
            <p:nvPr/>
          </p:nvGrpSpPr>
          <p:grpSpPr>
            <a:xfrm>
              <a:off x="4187915" y="2830209"/>
              <a:ext cx="1565697" cy="1565697"/>
              <a:chOff x="4187915" y="861232"/>
              <a:chExt cx="1565697" cy="1565697"/>
            </a:xfrm>
          </p:grpSpPr>
          <p:sp>
            <p:nvSpPr>
              <p:cNvPr id="45" name="円/楕円 44"/>
              <p:cNvSpPr/>
              <p:nvPr/>
            </p:nvSpPr>
            <p:spPr bwMode="auto">
              <a:xfrm>
                <a:off x="4187915" y="861232"/>
                <a:ext cx="1565697" cy="156569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六角形 70"/>
              <p:cNvSpPr/>
              <p:nvPr/>
            </p:nvSpPr>
            <p:spPr bwMode="auto">
              <a:xfrm rot="5400000">
                <a:off x="4924200" y="2227488"/>
                <a:ext cx="93126" cy="225390"/>
              </a:xfrm>
              <a:prstGeom prst="hexagon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六角形 71"/>
              <p:cNvSpPr/>
              <p:nvPr/>
            </p:nvSpPr>
            <p:spPr bwMode="auto">
              <a:xfrm rot="6698721">
                <a:off x="4649880" y="2181768"/>
                <a:ext cx="93126" cy="225390"/>
              </a:xfrm>
              <a:prstGeom prst="hexagon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六角形 73"/>
              <p:cNvSpPr/>
              <p:nvPr/>
            </p:nvSpPr>
            <p:spPr bwMode="auto">
              <a:xfrm rot="15007243" flipH="1">
                <a:off x="5207411" y="2176687"/>
                <a:ext cx="93126" cy="225390"/>
              </a:xfrm>
              <a:prstGeom prst="hexagon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六角形 74"/>
              <p:cNvSpPr/>
              <p:nvPr/>
            </p:nvSpPr>
            <p:spPr bwMode="auto">
              <a:xfrm rot="7962546">
                <a:off x="4419181" y="2024307"/>
                <a:ext cx="93126" cy="225390"/>
              </a:xfrm>
              <a:prstGeom prst="hexagon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六角形 75"/>
              <p:cNvSpPr/>
              <p:nvPr/>
            </p:nvSpPr>
            <p:spPr bwMode="auto">
              <a:xfrm rot="13637454" flipH="1">
                <a:off x="5440262" y="2026848"/>
                <a:ext cx="93126" cy="225390"/>
              </a:xfrm>
              <a:prstGeom prst="hexagon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六角形 76"/>
              <p:cNvSpPr/>
              <p:nvPr/>
            </p:nvSpPr>
            <p:spPr bwMode="auto">
              <a:xfrm rot="6011101">
                <a:off x="4775507" y="2102974"/>
                <a:ext cx="124482" cy="225390"/>
              </a:xfrm>
              <a:prstGeom prst="hexagon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六角形 77"/>
              <p:cNvSpPr/>
              <p:nvPr/>
            </p:nvSpPr>
            <p:spPr bwMode="auto">
              <a:xfrm rot="15588899" flipH="1">
                <a:off x="5048535" y="2102975"/>
                <a:ext cx="124482" cy="225390"/>
              </a:xfrm>
              <a:prstGeom prst="hexagon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六角形 78"/>
              <p:cNvSpPr/>
              <p:nvPr/>
            </p:nvSpPr>
            <p:spPr bwMode="auto">
              <a:xfrm rot="7851584">
                <a:off x="4547203" y="1979733"/>
                <a:ext cx="124482" cy="225390"/>
              </a:xfrm>
              <a:prstGeom prst="hexagon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六角形 79"/>
              <p:cNvSpPr/>
              <p:nvPr/>
            </p:nvSpPr>
            <p:spPr bwMode="auto">
              <a:xfrm rot="13748416" flipH="1">
                <a:off x="5281263" y="1979733"/>
                <a:ext cx="124482" cy="225390"/>
              </a:xfrm>
              <a:prstGeom prst="hexagon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六角形 80"/>
              <p:cNvSpPr/>
              <p:nvPr/>
            </p:nvSpPr>
            <p:spPr bwMode="auto">
              <a:xfrm rot="5400000">
                <a:off x="4901340" y="1985617"/>
                <a:ext cx="138846" cy="225390"/>
              </a:xfrm>
              <a:prstGeom prst="hexagon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6" name="グループ化 215"/>
            <p:cNvGrpSpPr/>
            <p:nvPr/>
          </p:nvGrpSpPr>
          <p:grpSpPr>
            <a:xfrm>
              <a:off x="4239610" y="2996269"/>
              <a:ext cx="1307425" cy="1307423"/>
              <a:chOff x="472615" y="2989661"/>
              <a:chExt cx="1307425" cy="1307423"/>
            </a:xfrm>
          </p:grpSpPr>
          <p:sp>
            <p:nvSpPr>
              <p:cNvPr id="217" name="円/楕円 216"/>
              <p:cNvSpPr/>
              <p:nvPr/>
            </p:nvSpPr>
            <p:spPr bwMode="auto">
              <a:xfrm>
                <a:off x="472615" y="2989661"/>
                <a:ext cx="1307425" cy="1307423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8" name="円/楕円 217"/>
              <p:cNvSpPr/>
              <p:nvPr/>
            </p:nvSpPr>
            <p:spPr bwMode="auto">
              <a:xfrm>
                <a:off x="541341" y="3257419"/>
                <a:ext cx="947096" cy="947094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9" name="円/楕円 218"/>
              <p:cNvSpPr/>
              <p:nvPr/>
            </p:nvSpPr>
            <p:spPr bwMode="auto">
              <a:xfrm>
                <a:off x="621511" y="3574770"/>
                <a:ext cx="546424" cy="546423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2063" name="グループ化 2062"/>
          <p:cNvGrpSpPr/>
          <p:nvPr/>
        </p:nvGrpSpPr>
        <p:grpSpPr>
          <a:xfrm>
            <a:off x="2293939" y="2999026"/>
            <a:ext cx="1578941" cy="1228065"/>
            <a:chOff x="2293939" y="2999026"/>
            <a:chExt cx="1578941" cy="1228065"/>
          </a:xfrm>
        </p:grpSpPr>
        <p:grpSp>
          <p:nvGrpSpPr>
            <p:cNvPr id="23" name="グループ化 22"/>
            <p:cNvGrpSpPr/>
            <p:nvPr/>
          </p:nvGrpSpPr>
          <p:grpSpPr>
            <a:xfrm>
              <a:off x="2293939" y="2999026"/>
              <a:ext cx="1578941" cy="1228065"/>
              <a:chOff x="1420813" y="2795588"/>
              <a:chExt cx="2543175" cy="1978025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1420813" y="2795588"/>
                <a:ext cx="2543175" cy="1978025"/>
              </a:xfrm>
              <a:custGeom>
                <a:avLst/>
                <a:gdLst>
                  <a:gd name="T0" fmla="*/ 20 w 1602"/>
                  <a:gd name="T1" fmla="*/ 964 h 1246"/>
                  <a:gd name="T2" fmla="*/ 2 w 1602"/>
                  <a:gd name="T3" fmla="*/ 890 h 1246"/>
                  <a:gd name="T4" fmla="*/ 2 w 1602"/>
                  <a:gd name="T5" fmla="*/ 808 h 1246"/>
                  <a:gd name="T6" fmla="*/ 16 w 1602"/>
                  <a:gd name="T7" fmla="*/ 718 h 1246"/>
                  <a:gd name="T8" fmla="*/ 46 w 1602"/>
                  <a:gd name="T9" fmla="*/ 626 h 1246"/>
                  <a:gd name="T10" fmla="*/ 90 w 1602"/>
                  <a:gd name="T11" fmla="*/ 530 h 1246"/>
                  <a:gd name="T12" fmla="*/ 150 w 1602"/>
                  <a:gd name="T13" fmla="*/ 436 h 1246"/>
                  <a:gd name="T14" fmla="*/ 222 w 1602"/>
                  <a:gd name="T15" fmla="*/ 346 h 1246"/>
                  <a:gd name="T16" fmla="*/ 306 w 1602"/>
                  <a:gd name="T17" fmla="*/ 260 h 1246"/>
                  <a:gd name="T18" fmla="*/ 404 w 1602"/>
                  <a:gd name="T19" fmla="*/ 184 h 1246"/>
                  <a:gd name="T20" fmla="*/ 516 w 1602"/>
                  <a:gd name="T21" fmla="*/ 116 h 1246"/>
                  <a:gd name="T22" fmla="*/ 596 w 1602"/>
                  <a:gd name="T23" fmla="*/ 78 h 1246"/>
                  <a:gd name="T24" fmla="*/ 718 w 1602"/>
                  <a:gd name="T25" fmla="*/ 36 h 1246"/>
                  <a:gd name="T26" fmla="*/ 840 w 1602"/>
                  <a:gd name="T27" fmla="*/ 12 h 1246"/>
                  <a:gd name="T28" fmla="*/ 962 w 1602"/>
                  <a:gd name="T29" fmla="*/ 2 h 1246"/>
                  <a:gd name="T30" fmla="*/ 1078 w 1602"/>
                  <a:gd name="T31" fmla="*/ 4 h 1246"/>
                  <a:gd name="T32" fmla="*/ 1188 w 1602"/>
                  <a:gd name="T33" fmla="*/ 20 h 1246"/>
                  <a:gd name="T34" fmla="*/ 1290 w 1602"/>
                  <a:gd name="T35" fmla="*/ 48 h 1246"/>
                  <a:gd name="T36" fmla="*/ 1380 w 1602"/>
                  <a:gd name="T37" fmla="*/ 84 h 1246"/>
                  <a:gd name="T38" fmla="*/ 1458 w 1602"/>
                  <a:gd name="T39" fmla="*/ 130 h 1246"/>
                  <a:gd name="T40" fmla="*/ 1522 w 1602"/>
                  <a:gd name="T41" fmla="*/ 182 h 1246"/>
                  <a:gd name="T42" fmla="*/ 1566 w 1602"/>
                  <a:gd name="T43" fmla="*/ 242 h 1246"/>
                  <a:gd name="T44" fmla="*/ 1586 w 1602"/>
                  <a:gd name="T45" fmla="*/ 284 h 1246"/>
                  <a:gd name="T46" fmla="*/ 1600 w 1602"/>
                  <a:gd name="T47" fmla="*/ 356 h 1246"/>
                  <a:gd name="T48" fmla="*/ 1600 w 1602"/>
                  <a:gd name="T49" fmla="*/ 436 h 1246"/>
                  <a:gd name="T50" fmla="*/ 1586 w 1602"/>
                  <a:gd name="T51" fmla="*/ 526 h 1246"/>
                  <a:gd name="T52" fmla="*/ 1554 w 1602"/>
                  <a:gd name="T53" fmla="*/ 618 h 1246"/>
                  <a:gd name="T54" fmla="*/ 1510 w 1602"/>
                  <a:gd name="T55" fmla="*/ 714 h 1246"/>
                  <a:gd name="T56" fmla="*/ 1452 w 1602"/>
                  <a:gd name="T57" fmla="*/ 808 h 1246"/>
                  <a:gd name="T58" fmla="*/ 1380 w 1602"/>
                  <a:gd name="T59" fmla="*/ 900 h 1246"/>
                  <a:gd name="T60" fmla="*/ 1294 w 1602"/>
                  <a:gd name="T61" fmla="*/ 984 h 1246"/>
                  <a:gd name="T62" fmla="*/ 1196 w 1602"/>
                  <a:gd name="T63" fmla="*/ 1062 h 1246"/>
                  <a:gd name="T64" fmla="*/ 1086 w 1602"/>
                  <a:gd name="T65" fmla="*/ 1130 h 1246"/>
                  <a:gd name="T66" fmla="*/ 1006 w 1602"/>
                  <a:gd name="T67" fmla="*/ 1166 h 1246"/>
                  <a:gd name="T68" fmla="*/ 886 w 1602"/>
                  <a:gd name="T69" fmla="*/ 1208 h 1246"/>
                  <a:gd name="T70" fmla="*/ 764 w 1602"/>
                  <a:gd name="T71" fmla="*/ 1234 h 1246"/>
                  <a:gd name="T72" fmla="*/ 644 w 1602"/>
                  <a:gd name="T73" fmla="*/ 1244 h 1246"/>
                  <a:gd name="T74" fmla="*/ 528 w 1602"/>
                  <a:gd name="T75" fmla="*/ 1242 h 1246"/>
                  <a:gd name="T76" fmla="*/ 418 w 1602"/>
                  <a:gd name="T77" fmla="*/ 1228 h 1246"/>
                  <a:gd name="T78" fmla="*/ 318 w 1602"/>
                  <a:gd name="T79" fmla="*/ 1200 h 1246"/>
                  <a:gd name="T80" fmla="*/ 226 w 1602"/>
                  <a:gd name="T81" fmla="*/ 1164 h 1246"/>
                  <a:gd name="T82" fmla="*/ 150 w 1602"/>
                  <a:gd name="T83" fmla="*/ 1120 h 1246"/>
                  <a:gd name="T84" fmla="*/ 86 w 1602"/>
                  <a:gd name="T85" fmla="*/ 1066 h 1246"/>
                  <a:gd name="T86" fmla="*/ 40 w 1602"/>
                  <a:gd name="T87" fmla="*/ 1006 h 1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602" h="1246">
                    <a:moveTo>
                      <a:pt x="28" y="986"/>
                    </a:moveTo>
                    <a:lnTo>
                      <a:pt x="28" y="986"/>
                    </a:lnTo>
                    <a:lnTo>
                      <a:pt x="20" y="964"/>
                    </a:lnTo>
                    <a:lnTo>
                      <a:pt x="12" y="940"/>
                    </a:lnTo>
                    <a:lnTo>
                      <a:pt x="6" y="916"/>
                    </a:lnTo>
                    <a:lnTo>
                      <a:pt x="2" y="890"/>
                    </a:lnTo>
                    <a:lnTo>
                      <a:pt x="0" y="864"/>
                    </a:lnTo>
                    <a:lnTo>
                      <a:pt x="0" y="836"/>
                    </a:lnTo>
                    <a:lnTo>
                      <a:pt x="2" y="808"/>
                    </a:lnTo>
                    <a:lnTo>
                      <a:pt x="6" y="778"/>
                    </a:lnTo>
                    <a:lnTo>
                      <a:pt x="10" y="748"/>
                    </a:lnTo>
                    <a:lnTo>
                      <a:pt x="16" y="718"/>
                    </a:lnTo>
                    <a:lnTo>
                      <a:pt x="24" y="688"/>
                    </a:lnTo>
                    <a:lnTo>
                      <a:pt x="34" y="656"/>
                    </a:lnTo>
                    <a:lnTo>
                      <a:pt x="46" y="626"/>
                    </a:lnTo>
                    <a:lnTo>
                      <a:pt x="60" y="594"/>
                    </a:lnTo>
                    <a:lnTo>
                      <a:pt x="74" y="562"/>
                    </a:lnTo>
                    <a:lnTo>
                      <a:pt x="90" y="530"/>
                    </a:lnTo>
                    <a:lnTo>
                      <a:pt x="108" y="500"/>
                    </a:lnTo>
                    <a:lnTo>
                      <a:pt x="128" y="468"/>
                    </a:lnTo>
                    <a:lnTo>
                      <a:pt x="150" y="436"/>
                    </a:lnTo>
                    <a:lnTo>
                      <a:pt x="172" y="406"/>
                    </a:lnTo>
                    <a:lnTo>
                      <a:pt x="196" y="376"/>
                    </a:lnTo>
                    <a:lnTo>
                      <a:pt x="222" y="346"/>
                    </a:lnTo>
                    <a:lnTo>
                      <a:pt x="248" y="316"/>
                    </a:lnTo>
                    <a:lnTo>
                      <a:pt x="276" y="288"/>
                    </a:lnTo>
                    <a:lnTo>
                      <a:pt x="306" y="260"/>
                    </a:lnTo>
                    <a:lnTo>
                      <a:pt x="338" y="234"/>
                    </a:lnTo>
                    <a:lnTo>
                      <a:pt x="370" y="208"/>
                    </a:lnTo>
                    <a:lnTo>
                      <a:pt x="404" y="184"/>
                    </a:lnTo>
                    <a:lnTo>
                      <a:pt x="440" y="160"/>
                    </a:lnTo>
                    <a:lnTo>
                      <a:pt x="478" y="138"/>
                    </a:lnTo>
                    <a:lnTo>
                      <a:pt x="516" y="116"/>
                    </a:lnTo>
                    <a:lnTo>
                      <a:pt x="554" y="96"/>
                    </a:lnTo>
                    <a:lnTo>
                      <a:pt x="554" y="96"/>
                    </a:lnTo>
                    <a:lnTo>
                      <a:pt x="596" y="78"/>
                    </a:lnTo>
                    <a:lnTo>
                      <a:pt x="636" y="62"/>
                    </a:lnTo>
                    <a:lnTo>
                      <a:pt x="676" y="48"/>
                    </a:lnTo>
                    <a:lnTo>
                      <a:pt x="718" y="36"/>
                    </a:lnTo>
                    <a:lnTo>
                      <a:pt x="758" y="26"/>
                    </a:lnTo>
                    <a:lnTo>
                      <a:pt x="800" y="18"/>
                    </a:lnTo>
                    <a:lnTo>
                      <a:pt x="840" y="12"/>
                    </a:lnTo>
                    <a:lnTo>
                      <a:pt x="880" y="6"/>
                    </a:lnTo>
                    <a:lnTo>
                      <a:pt x="922" y="2"/>
                    </a:lnTo>
                    <a:lnTo>
                      <a:pt x="962" y="2"/>
                    </a:lnTo>
                    <a:lnTo>
                      <a:pt x="1000" y="0"/>
                    </a:lnTo>
                    <a:lnTo>
                      <a:pt x="1040" y="2"/>
                    </a:lnTo>
                    <a:lnTo>
                      <a:pt x="1078" y="4"/>
                    </a:lnTo>
                    <a:lnTo>
                      <a:pt x="1116" y="8"/>
                    </a:lnTo>
                    <a:lnTo>
                      <a:pt x="1152" y="14"/>
                    </a:lnTo>
                    <a:lnTo>
                      <a:pt x="1188" y="20"/>
                    </a:lnTo>
                    <a:lnTo>
                      <a:pt x="1224" y="28"/>
                    </a:lnTo>
                    <a:lnTo>
                      <a:pt x="1258" y="38"/>
                    </a:lnTo>
                    <a:lnTo>
                      <a:pt x="1290" y="48"/>
                    </a:lnTo>
                    <a:lnTo>
                      <a:pt x="1322" y="58"/>
                    </a:lnTo>
                    <a:lnTo>
                      <a:pt x="1352" y="72"/>
                    </a:lnTo>
                    <a:lnTo>
                      <a:pt x="1380" y="84"/>
                    </a:lnTo>
                    <a:lnTo>
                      <a:pt x="1408" y="98"/>
                    </a:lnTo>
                    <a:lnTo>
                      <a:pt x="1434" y="114"/>
                    </a:lnTo>
                    <a:lnTo>
                      <a:pt x="1458" y="130"/>
                    </a:lnTo>
                    <a:lnTo>
                      <a:pt x="1482" y="146"/>
                    </a:lnTo>
                    <a:lnTo>
                      <a:pt x="1502" y="164"/>
                    </a:lnTo>
                    <a:lnTo>
                      <a:pt x="1522" y="182"/>
                    </a:lnTo>
                    <a:lnTo>
                      <a:pt x="1538" y="202"/>
                    </a:lnTo>
                    <a:lnTo>
                      <a:pt x="1554" y="222"/>
                    </a:lnTo>
                    <a:lnTo>
                      <a:pt x="1566" y="242"/>
                    </a:lnTo>
                    <a:lnTo>
                      <a:pt x="1576" y="262"/>
                    </a:lnTo>
                    <a:lnTo>
                      <a:pt x="1576" y="262"/>
                    </a:lnTo>
                    <a:lnTo>
                      <a:pt x="1586" y="284"/>
                    </a:lnTo>
                    <a:lnTo>
                      <a:pt x="1592" y="306"/>
                    </a:lnTo>
                    <a:lnTo>
                      <a:pt x="1598" y="330"/>
                    </a:lnTo>
                    <a:lnTo>
                      <a:pt x="1600" y="356"/>
                    </a:lnTo>
                    <a:lnTo>
                      <a:pt x="1602" y="382"/>
                    </a:lnTo>
                    <a:lnTo>
                      <a:pt x="1602" y="408"/>
                    </a:lnTo>
                    <a:lnTo>
                      <a:pt x="1600" y="436"/>
                    </a:lnTo>
                    <a:lnTo>
                      <a:pt x="1598" y="466"/>
                    </a:lnTo>
                    <a:lnTo>
                      <a:pt x="1592" y="496"/>
                    </a:lnTo>
                    <a:lnTo>
                      <a:pt x="1586" y="526"/>
                    </a:lnTo>
                    <a:lnTo>
                      <a:pt x="1576" y="556"/>
                    </a:lnTo>
                    <a:lnTo>
                      <a:pt x="1566" y="588"/>
                    </a:lnTo>
                    <a:lnTo>
                      <a:pt x="1554" y="618"/>
                    </a:lnTo>
                    <a:lnTo>
                      <a:pt x="1542" y="650"/>
                    </a:lnTo>
                    <a:lnTo>
                      <a:pt x="1526" y="682"/>
                    </a:lnTo>
                    <a:lnTo>
                      <a:pt x="1510" y="714"/>
                    </a:lnTo>
                    <a:lnTo>
                      <a:pt x="1492" y="746"/>
                    </a:lnTo>
                    <a:lnTo>
                      <a:pt x="1472" y="776"/>
                    </a:lnTo>
                    <a:lnTo>
                      <a:pt x="1452" y="808"/>
                    </a:lnTo>
                    <a:lnTo>
                      <a:pt x="1428" y="838"/>
                    </a:lnTo>
                    <a:lnTo>
                      <a:pt x="1404" y="870"/>
                    </a:lnTo>
                    <a:lnTo>
                      <a:pt x="1380" y="900"/>
                    </a:lnTo>
                    <a:lnTo>
                      <a:pt x="1352" y="928"/>
                    </a:lnTo>
                    <a:lnTo>
                      <a:pt x="1324" y="958"/>
                    </a:lnTo>
                    <a:lnTo>
                      <a:pt x="1294" y="984"/>
                    </a:lnTo>
                    <a:lnTo>
                      <a:pt x="1262" y="1012"/>
                    </a:lnTo>
                    <a:lnTo>
                      <a:pt x="1230" y="1038"/>
                    </a:lnTo>
                    <a:lnTo>
                      <a:pt x="1196" y="1062"/>
                    </a:lnTo>
                    <a:lnTo>
                      <a:pt x="1160" y="1086"/>
                    </a:lnTo>
                    <a:lnTo>
                      <a:pt x="1124" y="1108"/>
                    </a:lnTo>
                    <a:lnTo>
                      <a:pt x="1086" y="1130"/>
                    </a:lnTo>
                    <a:lnTo>
                      <a:pt x="1046" y="1148"/>
                    </a:lnTo>
                    <a:lnTo>
                      <a:pt x="1046" y="1148"/>
                    </a:lnTo>
                    <a:lnTo>
                      <a:pt x="1006" y="1166"/>
                    </a:lnTo>
                    <a:lnTo>
                      <a:pt x="966" y="1182"/>
                    </a:lnTo>
                    <a:lnTo>
                      <a:pt x="926" y="1196"/>
                    </a:lnTo>
                    <a:lnTo>
                      <a:pt x="886" y="1208"/>
                    </a:lnTo>
                    <a:lnTo>
                      <a:pt x="844" y="1218"/>
                    </a:lnTo>
                    <a:lnTo>
                      <a:pt x="804" y="1226"/>
                    </a:lnTo>
                    <a:lnTo>
                      <a:pt x="764" y="1234"/>
                    </a:lnTo>
                    <a:lnTo>
                      <a:pt x="724" y="1238"/>
                    </a:lnTo>
                    <a:lnTo>
                      <a:pt x="684" y="1242"/>
                    </a:lnTo>
                    <a:lnTo>
                      <a:pt x="644" y="1244"/>
                    </a:lnTo>
                    <a:lnTo>
                      <a:pt x="604" y="1246"/>
                    </a:lnTo>
                    <a:lnTo>
                      <a:pt x="566" y="1244"/>
                    </a:lnTo>
                    <a:lnTo>
                      <a:pt x="528" y="1242"/>
                    </a:lnTo>
                    <a:lnTo>
                      <a:pt x="490" y="1238"/>
                    </a:lnTo>
                    <a:lnTo>
                      <a:pt x="454" y="1234"/>
                    </a:lnTo>
                    <a:lnTo>
                      <a:pt x="418" y="1228"/>
                    </a:lnTo>
                    <a:lnTo>
                      <a:pt x="384" y="1220"/>
                    </a:lnTo>
                    <a:lnTo>
                      <a:pt x="350" y="1210"/>
                    </a:lnTo>
                    <a:lnTo>
                      <a:pt x="318" y="1200"/>
                    </a:lnTo>
                    <a:lnTo>
                      <a:pt x="286" y="1190"/>
                    </a:lnTo>
                    <a:lnTo>
                      <a:pt x="256" y="1178"/>
                    </a:lnTo>
                    <a:lnTo>
                      <a:pt x="226" y="1164"/>
                    </a:lnTo>
                    <a:lnTo>
                      <a:pt x="200" y="1150"/>
                    </a:lnTo>
                    <a:lnTo>
                      <a:pt x="174" y="1136"/>
                    </a:lnTo>
                    <a:lnTo>
                      <a:pt x="150" y="1120"/>
                    </a:lnTo>
                    <a:lnTo>
                      <a:pt x="126" y="1102"/>
                    </a:lnTo>
                    <a:lnTo>
                      <a:pt x="106" y="1084"/>
                    </a:lnTo>
                    <a:lnTo>
                      <a:pt x="86" y="1066"/>
                    </a:lnTo>
                    <a:lnTo>
                      <a:pt x="68" y="1048"/>
                    </a:lnTo>
                    <a:lnTo>
                      <a:pt x="54" y="1028"/>
                    </a:lnTo>
                    <a:lnTo>
                      <a:pt x="40" y="1006"/>
                    </a:lnTo>
                    <a:lnTo>
                      <a:pt x="28" y="986"/>
                    </a:lnTo>
                    <a:lnTo>
                      <a:pt x="28" y="986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1490663" y="3043238"/>
                <a:ext cx="2447925" cy="1612900"/>
              </a:xfrm>
              <a:custGeom>
                <a:avLst/>
                <a:gdLst>
                  <a:gd name="T0" fmla="*/ 1528 w 1542"/>
                  <a:gd name="T1" fmla="*/ 110 h 1016"/>
                  <a:gd name="T2" fmla="*/ 1538 w 1542"/>
                  <a:gd name="T3" fmla="*/ 144 h 1016"/>
                  <a:gd name="T4" fmla="*/ 1542 w 1542"/>
                  <a:gd name="T5" fmla="*/ 182 h 1016"/>
                  <a:gd name="T6" fmla="*/ 1540 w 1542"/>
                  <a:gd name="T7" fmla="*/ 226 h 1016"/>
                  <a:gd name="T8" fmla="*/ 1530 w 1542"/>
                  <a:gd name="T9" fmla="*/ 272 h 1016"/>
                  <a:gd name="T10" fmla="*/ 1514 w 1542"/>
                  <a:gd name="T11" fmla="*/ 324 h 1016"/>
                  <a:gd name="T12" fmla="*/ 1492 w 1542"/>
                  <a:gd name="T13" fmla="*/ 376 h 1016"/>
                  <a:gd name="T14" fmla="*/ 1428 w 1542"/>
                  <a:gd name="T15" fmla="*/ 488 h 1016"/>
                  <a:gd name="T16" fmla="*/ 1366 w 1542"/>
                  <a:gd name="T17" fmla="*/ 572 h 1016"/>
                  <a:gd name="T18" fmla="*/ 1318 w 1542"/>
                  <a:gd name="T19" fmla="*/ 628 h 1016"/>
                  <a:gd name="T20" fmla="*/ 1262 w 1542"/>
                  <a:gd name="T21" fmla="*/ 682 h 1016"/>
                  <a:gd name="T22" fmla="*/ 1204 w 1542"/>
                  <a:gd name="T23" fmla="*/ 734 h 1016"/>
                  <a:gd name="T24" fmla="*/ 1138 w 1542"/>
                  <a:gd name="T25" fmla="*/ 784 h 1016"/>
                  <a:gd name="T26" fmla="*/ 1068 w 1542"/>
                  <a:gd name="T27" fmla="*/ 830 h 1016"/>
                  <a:gd name="T28" fmla="*/ 994 w 1542"/>
                  <a:gd name="T29" fmla="*/ 872 h 1016"/>
                  <a:gd name="T30" fmla="*/ 956 w 1542"/>
                  <a:gd name="T31" fmla="*/ 892 h 1016"/>
                  <a:gd name="T32" fmla="*/ 876 w 1542"/>
                  <a:gd name="T33" fmla="*/ 926 h 1016"/>
                  <a:gd name="T34" fmla="*/ 796 w 1542"/>
                  <a:gd name="T35" fmla="*/ 954 h 1016"/>
                  <a:gd name="T36" fmla="*/ 718 w 1542"/>
                  <a:gd name="T37" fmla="*/ 976 h 1016"/>
                  <a:gd name="T38" fmla="*/ 640 w 1542"/>
                  <a:gd name="T39" fmla="*/ 994 h 1016"/>
                  <a:gd name="T40" fmla="*/ 492 w 1542"/>
                  <a:gd name="T41" fmla="*/ 1014 h 1016"/>
                  <a:gd name="T42" fmla="*/ 354 w 1542"/>
                  <a:gd name="T43" fmla="*/ 1014 h 1016"/>
                  <a:gd name="T44" fmla="*/ 232 w 1542"/>
                  <a:gd name="T45" fmla="*/ 998 h 1016"/>
                  <a:gd name="T46" fmla="*/ 180 w 1542"/>
                  <a:gd name="T47" fmla="*/ 984 h 1016"/>
                  <a:gd name="T48" fmla="*/ 132 w 1542"/>
                  <a:gd name="T49" fmla="*/ 968 h 1016"/>
                  <a:gd name="T50" fmla="*/ 90 w 1542"/>
                  <a:gd name="T51" fmla="*/ 946 h 1016"/>
                  <a:gd name="T52" fmla="*/ 56 w 1542"/>
                  <a:gd name="T53" fmla="*/ 922 h 1016"/>
                  <a:gd name="T54" fmla="*/ 30 w 1542"/>
                  <a:gd name="T55" fmla="*/ 896 h 1016"/>
                  <a:gd name="T56" fmla="*/ 10 w 1542"/>
                  <a:gd name="T57" fmla="*/ 866 h 1016"/>
                  <a:gd name="T58" fmla="*/ 6 w 1542"/>
                  <a:gd name="T59" fmla="*/ 852 h 1016"/>
                  <a:gd name="T60" fmla="*/ 0 w 1542"/>
                  <a:gd name="T61" fmla="*/ 820 h 1016"/>
                  <a:gd name="T62" fmla="*/ 2 w 1542"/>
                  <a:gd name="T63" fmla="*/ 782 h 1016"/>
                  <a:gd name="T64" fmla="*/ 12 w 1542"/>
                  <a:gd name="T65" fmla="*/ 744 h 1016"/>
                  <a:gd name="T66" fmla="*/ 26 w 1542"/>
                  <a:gd name="T67" fmla="*/ 700 h 1016"/>
                  <a:gd name="T68" fmla="*/ 62 w 1542"/>
                  <a:gd name="T69" fmla="*/ 630 h 1016"/>
                  <a:gd name="T70" fmla="*/ 130 w 1542"/>
                  <a:gd name="T71" fmla="*/ 532 h 1016"/>
                  <a:gd name="T72" fmla="*/ 222 w 1542"/>
                  <a:gd name="T73" fmla="*/ 432 h 1016"/>
                  <a:gd name="T74" fmla="*/ 334 w 1542"/>
                  <a:gd name="T75" fmla="*/ 332 h 1016"/>
                  <a:gd name="T76" fmla="*/ 466 w 1542"/>
                  <a:gd name="T77" fmla="*/ 236 h 1016"/>
                  <a:gd name="T78" fmla="*/ 576 w 1542"/>
                  <a:gd name="T79" fmla="*/ 172 h 1016"/>
                  <a:gd name="T80" fmla="*/ 616 w 1542"/>
                  <a:gd name="T81" fmla="*/ 152 h 1016"/>
                  <a:gd name="T82" fmla="*/ 694 w 1542"/>
                  <a:gd name="T83" fmla="*/ 116 h 1016"/>
                  <a:gd name="T84" fmla="*/ 850 w 1542"/>
                  <a:gd name="T85" fmla="*/ 58 h 1016"/>
                  <a:gd name="T86" fmla="*/ 1002 w 1542"/>
                  <a:gd name="T87" fmla="*/ 22 h 1016"/>
                  <a:gd name="T88" fmla="*/ 1142 w 1542"/>
                  <a:gd name="T89" fmla="*/ 2 h 1016"/>
                  <a:gd name="T90" fmla="*/ 1268 w 1542"/>
                  <a:gd name="T91" fmla="*/ 2 h 1016"/>
                  <a:gd name="T92" fmla="*/ 1374 w 1542"/>
                  <a:gd name="T93" fmla="*/ 16 h 1016"/>
                  <a:gd name="T94" fmla="*/ 1418 w 1542"/>
                  <a:gd name="T95" fmla="*/ 28 h 1016"/>
                  <a:gd name="T96" fmla="*/ 1458 w 1542"/>
                  <a:gd name="T97" fmla="*/ 44 h 1016"/>
                  <a:gd name="T98" fmla="*/ 1488 w 1542"/>
                  <a:gd name="T99" fmla="*/ 64 h 1016"/>
                  <a:gd name="T100" fmla="*/ 1512 w 1542"/>
                  <a:gd name="T101" fmla="*/ 86 h 1016"/>
                  <a:gd name="T102" fmla="*/ 1528 w 1542"/>
                  <a:gd name="T103" fmla="*/ 110 h 10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2" h="1016">
                    <a:moveTo>
                      <a:pt x="1528" y="110"/>
                    </a:moveTo>
                    <a:lnTo>
                      <a:pt x="1528" y="110"/>
                    </a:lnTo>
                    <a:lnTo>
                      <a:pt x="1534" y="126"/>
                    </a:lnTo>
                    <a:lnTo>
                      <a:pt x="1538" y="144"/>
                    </a:lnTo>
                    <a:lnTo>
                      <a:pt x="1542" y="162"/>
                    </a:lnTo>
                    <a:lnTo>
                      <a:pt x="1542" y="182"/>
                    </a:lnTo>
                    <a:lnTo>
                      <a:pt x="1542" y="204"/>
                    </a:lnTo>
                    <a:lnTo>
                      <a:pt x="1540" y="226"/>
                    </a:lnTo>
                    <a:lnTo>
                      <a:pt x="1536" y="248"/>
                    </a:lnTo>
                    <a:lnTo>
                      <a:pt x="1530" y="272"/>
                    </a:lnTo>
                    <a:lnTo>
                      <a:pt x="1522" y="298"/>
                    </a:lnTo>
                    <a:lnTo>
                      <a:pt x="1514" y="324"/>
                    </a:lnTo>
                    <a:lnTo>
                      <a:pt x="1504" y="350"/>
                    </a:lnTo>
                    <a:lnTo>
                      <a:pt x="1492" y="376"/>
                    </a:lnTo>
                    <a:lnTo>
                      <a:pt x="1462" y="432"/>
                    </a:lnTo>
                    <a:lnTo>
                      <a:pt x="1428" y="488"/>
                    </a:lnTo>
                    <a:lnTo>
                      <a:pt x="1388" y="544"/>
                    </a:lnTo>
                    <a:lnTo>
                      <a:pt x="1366" y="572"/>
                    </a:lnTo>
                    <a:lnTo>
                      <a:pt x="1342" y="600"/>
                    </a:lnTo>
                    <a:lnTo>
                      <a:pt x="1318" y="628"/>
                    </a:lnTo>
                    <a:lnTo>
                      <a:pt x="1290" y="656"/>
                    </a:lnTo>
                    <a:lnTo>
                      <a:pt x="1262" y="682"/>
                    </a:lnTo>
                    <a:lnTo>
                      <a:pt x="1234" y="708"/>
                    </a:lnTo>
                    <a:lnTo>
                      <a:pt x="1204" y="734"/>
                    </a:lnTo>
                    <a:lnTo>
                      <a:pt x="1172" y="760"/>
                    </a:lnTo>
                    <a:lnTo>
                      <a:pt x="1138" y="784"/>
                    </a:lnTo>
                    <a:lnTo>
                      <a:pt x="1104" y="808"/>
                    </a:lnTo>
                    <a:lnTo>
                      <a:pt x="1068" y="830"/>
                    </a:lnTo>
                    <a:lnTo>
                      <a:pt x="1032" y="852"/>
                    </a:lnTo>
                    <a:lnTo>
                      <a:pt x="994" y="872"/>
                    </a:lnTo>
                    <a:lnTo>
                      <a:pt x="956" y="892"/>
                    </a:lnTo>
                    <a:lnTo>
                      <a:pt x="956" y="892"/>
                    </a:lnTo>
                    <a:lnTo>
                      <a:pt x="916" y="908"/>
                    </a:lnTo>
                    <a:lnTo>
                      <a:pt x="876" y="926"/>
                    </a:lnTo>
                    <a:lnTo>
                      <a:pt x="836" y="940"/>
                    </a:lnTo>
                    <a:lnTo>
                      <a:pt x="796" y="954"/>
                    </a:lnTo>
                    <a:lnTo>
                      <a:pt x="758" y="966"/>
                    </a:lnTo>
                    <a:lnTo>
                      <a:pt x="718" y="976"/>
                    </a:lnTo>
                    <a:lnTo>
                      <a:pt x="680" y="986"/>
                    </a:lnTo>
                    <a:lnTo>
                      <a:pt x="640" y="994"/>
                    </a:lnTo>
                    <a:lnTo>
                      <a:pt x="564" y="1006"/>
                    </a:lnTo>
                    <a:lnTo>
                      <a:pt x="492" y="1014"/>
                    </a:lnTo>
                    <a:lnTo>
                      <a:pt x="420" y="1016"/>
                    </a:lnTo>
                    <a:lnTo>
                      <a:pt x="354" y="1014"/>
                    </a:lnTo>
                    <a:lnTo>
                      <a:pt x="290" y="1008"/>
                    </a:lnTo>
                    <a:lnTo>
                      <a:pt x="232" y="998"/>
                    </a:lnTo>
                    <a:lnTo>
                      <a:pt x="206" y="992"/>
                    </a:lnTo>
                    <a:lnTo>
                      <a:pt x="180" y="984"/>
                    </a:lnTo>
                    <a:lnTo>
                      <a:pt x="154" y="976"/>
                    </a:lnTo>
                    <a:lnTo>
                      <a:pt x="132" y="968"/>
                    </a:lnTo>
                    <a:lnTo>
                      <a:pt x="110" y="958"/>
                    </a:lnTo>
                    <a:lnTo>
                      <a:pt x="90" y="946"/>
                    </a:lnTo>
                    <a:lnTo>
                      <a:pt x="72" y="934"/>
                    </a:lnTo>
                    <a:lnTo>
                      <a:pt x="56" y="922"/>
                    </a:lnTo>
                    <a:lnTo>
                      <a:pt x="42" y="910"/>
                    </a:lnTo>
                    <a:lnTo>
                      <a:pt x="30" y="896"/>
                    </a:lnTo>
                    <a:lnTo>
                      <a:pt x="18" y="880"/>
                    </a:lnTo>
                    <a:lnTo>
                      <a:pt x="10" y="866"/>
                    </a:lnTo>
                    <a:lnTo>
                      <a:pt x="10" y="866"/>
                    </a:lnTo>
                    <a:lnTo>
                      <a:pt x="6" y="852"/>
                    </a:lnTo>
                    <a:lnTo>
                      <a:pt x="2" y="836"/>
                    </a:lnTo>
                    <a:lnTo>
                      <a:pt x="0" y="820"/>
                    </a:lnTo>
                    <a:lnTo>
                      <a:pt x="0" y="802"/>
                    </a:lnTo>
                    <a:lnTo>
                      <a:pt x="2" y="782"/>
                    </a:lnTo>
                    <a:lnTo>
                      <a:pt x="6" y="764"/>
                    </a:lnTo>
                    <a:lnTo>
                      <a:pt x="12" y="744"/>
                    </a:lnTo>
                    <a:lnTo>
                      <a:pt x="18" y="722"/>
                    </a:lnTo>
                    <a:lnTo>
                      <a:pt x="26" y="700"/>
                    </a:lnTo>
                    <a:lnTo>
                      <a:pt x="36" y="678"/>
                    </a:lnTo>
                    <a:lnTo>
                      <a:pt x="62" y="630"/>
                    </a:lnTo>
                    <a:lnTo>
                      <a:pt x="92" y="582"/>
                    </a:lnTo>
                    <a:lnTo>
                      <a:pt x="130" y="532"/>
                    </a:lnTo>
                    <a:lnTo>
                      <a:pt x="172" y="482"/>
                    </a:lnTo>
                    <a:lnTo>
                      <a:pt x="222" y="432"/>
                    </a:lnTo>
                    <a:lnTo>
                      <a:pt x="274" y="380"/>
                    </a:lnTo>
                    <a:lnTo>
                      <a:pt x="334" y="332"/>
                    </a:lnTo>
                    <a:lnTo>
                      <a:pt x="398" y="284"/>
                    </a:lnTo>
                    <a:lnTo>
                      <a:pt x="466" y="236"/>
                    </a:lnTo>
                    <a:lnTo>
                      <a:pt x="538" y="194"/>
                    </a:lnTo>
                    <a:lnTo>
                      <a:pt x="576" y="172"/>
                    </a:lnTo>
                    <a:lnTo>
                      <a:pt x="616" y="152"/>
                    </a:lnTo>
                    <a:lnTo>
                      <a:pt x="616" y="152"/>
                    </a:lnTo>
                    <a:lnTo>
                      <a:pt x="654" y="134"/>
                    </a:lnTo>
                    <a:lnTo>
                      <a:pt x="694" y="116"/>
                    </a:lnTo>
                    <a:lnTo>
                      <a:pt x="774" y="84"/>
                    </a:lnTo>
                    <a:lnTo>
                      <a:pt x="850" y="58"/>
                    </a:lnTo>
                    <a:lnTo>
                      <a:pt x="928" y="38"/>
                    </a:lnTo>
                    <a:lnTo>
                      <a:pt x="1002" y="22"/>
                    </a:lnTo>
                    <a:lnTo>
                      <a:pt x="1074" y="10"/>
                    </a:lnTo>
                    <a:lnTo>
                      <a:pt x="1142" y="2"/>
                    </a:lnTo>
                    <a:lnTo>
                      <a:pt x="1206" y="0"/>
                    </a:lnTo>
                    <a:lnTo>
                      <a:pt x="1268" y="2"/>
                    </a:lnTo>
                    <a:lnTo>
                      <a:pt x="1324" y="6"/>
                    </a:lnTo>
                    <a:lnTo>
                      <a:pt x="1374" y="16"/>
                    </a:lnTo>
                    <a:lnTo>
                      <a:pt x="1398" y="22"/>
                    </a:lnTo>
                    <a:lnTo>
                      <a:pt x="1418" y="28"/>
                    </a:lnTo>
                    <a:lnTo>
                      <a:pt x="1438" y="36"/>
                    </a:lnTo>
                    <a:lnTo>
                      <a:pt x="1458" y="44"/>
                    </a:lnTo>
                    <a:lnTo>
                      <a:pt x="1474" y="54"/>
                    </a:lnTo>
                    <a:lnTo>
                      <a:pt x="1488" y="64"/>
                    </a:lnTo>
                    <a:lnTo>
                      <a:pt x="1502" y="74"/>
                    </a:lnTo>
                    <a:lnTo>
                      <a:pt x="1512" y="86"/>
                    </a:lnTo>
                    <a:lnTo>
                      <a:pt x="1522" y="98"/>
                    </a:lnTo>
                    <a:lnTo>
                      <a:pt x="1528" y="110"/>
                    </a:lnTo>
                    <a:lnTo>
                      <a:pt x="1528" y="110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2208213" y="3014663"/>
                <a:ext cx="1222375" cy="409575"/>
              </a:xfrm>
              <a:custGeom>
                <a:avLst/>
                <a:gdLst>
                  <a:gd name="T0" fmla="*/ 2 w 770"/>
                  <a:gd name="T1" fmla="*/ 254 h 258"/>
                  <a:gd name="T2" fmla="*/ 2 w 770"/>
                  <a:gd name="T3" fmla="*/ 254 h 258"/>
                  <a:gd name="T4" fmla="*/ 0 w 770"/>
                  <a:gd name="T5" fmla="*/ 252 h 258"/>
                  <a:gd name="T6" fmla="*/ 0 w 770"/>
                  <a:gd name="T7" fmla="*/ 248 h 258"/>
                  <a:gd name="T8" fmla="*/ 2 w 770"/>
                  <a:gd name="T9" fmla="*/ 240 h 258"/>
                  <a:gd name="T10" fmla="*/ 10 w 770"/>
                  <a:gd name="T11" fmla="*/ 230 h 258"/>
                  <a:gd name="T12" fmla="*/ 22 w 770"/>
                  <a:gd name="T13" fmla="*/ 218 h 258"/>
                  <a:gd name="T14" fmla="*/ 38 w 770"/>
                  <a:gd name="T15" fmla="*/ 206 h 258"/>
                  <a:gd name="T16" fmla="*/ 58 w 770"/>
                  <a:gd name="T17" fmla="*/ 192 h 258"/>
                  <a:gd name="T18" fmla="*/ 108 w 770"/>
                  <a:gd name="T19" fmla="*/ 162 h 258"/>
                  <a:gd name="T20" fmla="*/ 168 w 770"/>
                  <a:gd name="T21" fmla="*/ 130 h 258"/>
                  <a:gd name="T22" fmla="*/ 240 w 770"/>
                  <a:gd name="T23" fmla="*/ 98 h 258"/>
                  <a:gd name="T24" fmla="*/ 320 w 770"/>
                  <a:gd name="T25" fmla="*/ 68 h 258"/>
                  <a:gd name="T26" fmla="*/ 362 w 770"/>
                  <a:gd name="T27" fmla="*/ 54 h 258"/>
                  <a:gd name="T28" fmla="*/ 406 w 770"/>
                  <a:gd name="T29" fmla="*/ 40 h 258"/>
                  <a:gd name="T30" fmla="*/ 406 w 770"/>
                  <a:gd name="T31" fmla="*/ 40 h 258"/>
                  <a:gd name="T32" fmla="*/ 442 w 770"/>
                  <a:gd name="T33" fmla="*/ 30 h 258"/>
                  <a:gd name="T34" fmla="*/ 476 w 770"/>
                  <a:gd name="T35" fmla="*/ 22 h 258"/>
                  <a:gd name="T36" fmla="*/ 542 w 770"/>
                  <a:gd name="T37" fmla="*/ 10 h 258"/>
                  <a:gd name="T38" fmla="*/ 602 w 770"/>
                  <a:gd name="T39" fmla="*/ 2 h 258"/>
                  <a:gd name="T40" fmla="*/ 656 w 770"/>
                  <a:gd name="T41" fmla="*/ 0 h 258"/>
                  <a:gd name="T42" fmla="*/ 702 w 770"/>
                  <a:gd name="T43" fmla="*/ 0 h 258"/>
                  <a:gd name="T44" fmla="*/ 738 w 770"/>
                  <a:gd name="T45" fmla="*/ 4 h 258"/>
                  <a:gd name="T46" fmla="*/ 750 w 770"/>
                  <a:gd name="T47" fmla="*/ 8 h 258"/>
                  <a:gd name="T48" fmla="*/ 760 w 770"/>
                  <a:gd name="T49" fmla="*/ 10 h 258"/>
                  <a:gd name="T50" fmla="*/ 768 w 770"/>
                  <a:gd name="T51" fmla="*/ 14 h 258"/>
                  <a:gd name="T52" fmla="*/ 770 w 770"/>
                  <a:gd name="T53" fmla="*/ 18 h 258"/>
                  <a:gd name="T54" fmla="*/ 770 w 770"/>
                  <a:gd name="T55" fmla="*/ 18 h 258"/>
                  <a:gd name="T56" fmla="*/ 770 w 770"/>
                  <a:gd name="T57" fmla="*/ 22 h 258"/>
                  <a:gd name="T58" fmla="*/ 764 w 770"/>
                  <a:gd name="T59" fmla="*/ 26 h 258"/>
                  <a:gd name="T60" fmla="*/ 756 w 770"/>
                  <a:gd name="T61" fmla="*/ 28 h 258"/>
                  <a:gd name="T62" fmla="*/ 746 w 770"/>
                  <a:gd name="T63" fmla="*/ 32 h 258"/>
                  <a:gd name="T64" fmla="*/ 714 w 770"/>
                  <a:gd name="T65" fmla="*/ 38 h 258"/>
                  <a:gd name="T66" fmla="*/ 672 w 770"/>
                  <a:gd name="T67" fmla="*/ 46 h 258"/>
                  <a:gd name="T68" fmla="*/ 618 w 770"/>
                  <a:gd name="T69" fmla="*/ 54 h 258"/>
                  <a:gd name="T70" fmla="*/ 558 w 770"/>
                  <a:gd name="T71" fmla="*/ 68 h 258"/>
                  <a:gd name="T72" fmla="*/ 488 w 770"/>
                  <a:gd name="T73" fmla="*/ 84 h 258"/>
                  <a:gd name="T74" fmla="*/ 412 w 770"/>
                  <a:gd name="T75" fmla="*/ 106 h 258"/>
                  <a:gd name="T76" fmla="*/ 412 w 770"/>
                  <a:gd name="T77" fmla="*/ 106 h 258"/>
                  <a:gd name="T78" fmla="*/ 336 w 770"/>
                  <a:gd name="T79" fmla="*/ 132 h 258"/>
                  <a:gd name="T80" fmla="*/ 264 w 770"/>
                  <a:gd name="T81" fmla="*/ 160 h 258"/>
                  <a:gd name="T82" fmla="*/ 198 w 770"/>
                  <a:gd name="T83" fmla="*/ 190 h 258"/>
                  <a:gd name="T84" fmla="*/ 138 w 770"/>
                  <a:gd name="T85" fmla="*/ 216 h 258"/>
                  <a:gd name="T86" fmla="*/ 88 w 770"/>
                  <a:gd name="T87" fmla="*/ 238 h 258"/>
                  <a:gd name="T88" fmla="*/ 48 w 770"/>
                  <a:gd name="T89" fmla="*/ 252 h 258"/>
                  <a:gd name="T90" fmla="*/ 30 w 770"/>
                  <a:gd name="T91" fmla="*/ 256 h 258"/>
                  <a:gd name="T92" fmla="*/ 18 w 770"/>
                  <a:gd name="T93" fmla="*/ 258 h 258"/>
                  <a:gd name="T94" fmla="*/ 8 w 770"/>
                  <a:gd name="T95" fmla="*/ 258 h 258"/>
                  <a:gd name="T96" fmla="*/ 2 w 770"/>
                  <a:gd name="T97" fmla="*/ 254 h 258"/>
                  <a:gd name="T98" fmla="*/ 2 w 770"/>
                  <a:gd name="T99" fmla="*/ 25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70" h="258">
                    <a:moveTo>
                      <a:pt x="2" y="254"/>
                    </a:moveTo>
                    <a:lnTo>
                      <a:pt x="2" y="254"/>
                    </a:lnTo>
                    <a:lnTo>
                      <a:pt x="0" y="252"/>
                    </a:lnTo>
                    <a:lnTo>
                      <a:pt x="0" y="248"/>
                    </a:lnTo>
                    <a:lnTo>
                      <a:pt x="2" y="240"/>
                    </a:lnTo>
                    <a:lnTo>
                      <a:pt x="10" y="230"/>
                    </a:lnTo>
                    <a:lnTo>
                      <a:pt x="22" y="218"/>
                    </a:lnTo>
                    <a:lnTo>
                      <a:pt x="38" y="206"/>
                    </a:lnTo>
                    <a:lnTo>
                      <a:pt x="58" y="192"/>
                    </a:lnTo>
                    <a:lnTo>
                      <a:pt x="108" y="162"/>
                    </a:lnTo>
                    <a:lnTo>
                      <a:pt x="168" y="130"/>
                    </a:lnTo>
                    <a:lnTo>
                      <a:pt x="240" y="98"/>
                    </a:lnTo>
                    <a:lnTo>
                      <a:pt x="320" y="68"/>
                    </a:lnTo>
                    <a:lnTo>
                      <a:pt x="362" y="54"/>
                    </a:lnTo>
                    <a:lnTo>
                      <a:pt x="406" y="40"/>
                    </a:lnTo>
                    <a:lnTo>
                      <a:pt x="406" y="40"/>
                    </a:lnTo>
                    <a:lnTo>
                      <a:pt x="442" y="30"/>
                    </a:lnTo>
                    <a:lnTo>
                      <a:pt x="476" y="22"/>
                    </a:lnTo>
                    <a:lnTo>
                      <a:pt x="542" y="10"/>
                    </a:lnTo>
                    <a:lnTo>
                      <a:pt x="602" y="2"/>
                    </a:lnTo>
                    <a:lnTo>
                      <a:pt x="656" y="0"/>
                    </a:lnTo>
                    <a:lnTo>
                      <a:pt x="702" y="0"/>
                    </a:lnTo>
                    <a:lnTo>
                      <a:pt x="738" y="4"/>
                    </a:lnTo>
                    <a:lnTo>
                      <a:pt x="750" y="8"/>
                    </a:lnTo>
                    <a:lnTo>
                      <a:pt x="760" y="10"/>
                    </a:lnTo>
                    <a:lnTo>
                      <a:pt x="768" y="14"/>
                    </a:lnTo>
                    <a:lnTo>
                      <a:pt x="770" y="18"/>
                    </a:lnTo>
                    <a:lnTo>
                      <a:pt x="770" y="18"/>
                    </a:lnTo>
                    <a:lnTo>
                      <a:pt x="770" y="22"/>
                    </a:lnTo>
                    <a:lnTo>
                      <a:pt x="764" y="26"/>
                    </a:lnTo>
                    <a:lnTo>
                      <a:pt x="756" y="28"/>
                    </a:lnTo>
                    <a:lnTo>
                      <a:pt x="746" y="32"/>
                    </a:lnTo>
                    <a:lnTo>
                      <a:pt x="714" y="38"/>
                    </a:lnTo>
                    <a:lnTo>
                      <a:pt x="672" y="46"/>
                    </a:lnTo>
                    <a:lnTo>
                      <a:pt x="618" y="54"/>
                    </a:lnTo>
                    <a:lnTo>
                      <a:pt x="558" y="68"/>
                    </a:lnTo>
                    <a:lnTo>
                      <a:pt x="488" y="84"/>
                    </a:lnTo>
                    <a:lnTo>
                      <a:pt x="412" y="106"/>
                    </a:lnTo>
                    <a:lnTo>
                      <a:pt x="412" y="106"/>
                    </a:lnTo>
                    <a:lnTo>
                      <a:pt x="336" y="132"/>
                    </a:lnTo>
                    <a:lnTo>
                      <a:pt x="264" y="160"/>
                    </a:lnTo>
                    <a:lnTo>
                      <a:pt x="198" y="190"/>
                    </a:lnTo>
                    <a:lnTo>
                      <a:pt x="138" y="216"/>
                    </a:lnTo>
                    <a:lnTo>
                      <a:pt x="88" y="238"/>
                    </a:lnTo>
                    <a:lnTo>
                      <a:pt x="48" y="252"/>
                    </a:lnTo>
                    <a:lnTo>
                      <a:pt x="30" y="256"/>
                    </a:lnTo>
                    <a:lnTo>
                      <a:pt x="18" y="258"/>
                    </a:lnTo>
                    <a:lnTo>
                      <a:pt x="8" y="258"/>
                    </a:lnTo>
                    <a:lnTo>
                      <a:pt x="2" y="254"/>
                    </a:lnTo>
                    <a:lnTo>
                      <a:pt x="2" y="254"/>
                    </a:ln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2293938" y="3240088"/>
                <a:ext cx="146050" cy="171450"/>
              </a:xfrm>
              <a:custGeom>
                <a:avLst/>
                <a:gdLst>
                  <a:gd name="T0" fmla="*/ 26 w 92"/>
                  <a:gd name="T1" fmla="*/ 64 h 108"/>
                  <a:gd name="T2" fmla="*/ 26 w 92"/>
                  <a:gd name="T3" fmla="*/ 64 h 108"/>
                  <a:gd name="T4" fmla="*/ 12 w 92"/>
                  <a:gd name="T5" fmla="*/ 42 h 108"/>
                  <a:gd name="T6" fmla="*/ 2 w 92"/>
                  <a:gd name="T7" fmla="*/ 26 h 108"/>
                  <a:gd name="T8" fmla="*/ 0 w 92"/>
                  <a:gd name="T9" fmla="*/ 18 h 108"/>
                  <a:gd name="T10" fmla="*/ 0 w 92"/>
                  <a:gd name="T11" fmla="*/ 12 h 108"/>
                  <a:gd name="T12" fmla="*/ 2 w 92"/>
                  <a:gd name="T13" fmla="*/ 8 h 108"/>
                  <a:gd name="T14" fmla="*/ 6 w 92"/>
                  <a:gd name="T15" fmla="*/ 4 h 108"/>
                  <a:gd name="T16" fmla="*/ 6 w 92"/>
                  <a:gd name="T17" fmla="*/ 4 h 108"/>
                  <a:gd name="T18" fmla="*/ 12 w 92"/>
                  <a:gd name="T19" fmla="*/ 2 h 108"/>
                  <a:gd name="T20" fmla="*/ 20 w 92"/>
                  <a:gd name="T21" fmla="*/ 0 h 108"/>
                  <a:gd name="T22" fmla="*/ 28 w 92"/>
                  <a:gd name="T23" fmla="*/ 0 h 108"/>
                  <a:gd name="T24" fmla="*/ 36 w 92"/>
                  <a:gd name="T25" fmla="*/ 4 h 108"/>
                  <a:gd name="T26" fmla="*/ 46 w 92"/>
                  <a:gd name="T27" fmla="*/ 8 h 108"/>
                  <a:gd name="T28" fmla="*/ 56 w 92"/>
                  <a:gd name="T29" fmla="*/ 14 h 108"/>
                  <a:gd name="T30" fmla="*/ 66 w 92"/>
                  <a:gd name="T31" fmla="*/ 22 h 108"/>
                  <a:gd name="T32" fmla="*/ 74 w 92"/>
                  <a:gd name="T33" fmla="*/ 32 h 108"/>
                  <a:gd name="T34" fmla="*/ 74 w 92"/>
                  <a:gd name="T35" fmla="*/ 32 h 108"/>
                  <a:gd name="T36" fmla="*/ 82 w 92"/>
                  <a:gd name="T37" fmla="*/ 44 h 108"/>
                  <a:gd name="T38" fmla="*/ 86 w 92"/>
                  <a:gd name="T39" fmla="*/ 56 h 108"/>
                  <a:gd name="T40" fmla="*/ 90 w 92"/>
                  <a:gd name="T41" fmla="*/ 66 h 108"/>
                  <a:gd name="T42" fmla="*/ 92 w 92"/>
                  <a:gd name="T43" fmla="*/ 78 h 108"/>
                  <a:gd name="T44" fmla="*/ 92 w 92"/>
                  <a:gd name="T45" fmla="*/ 86 h 108"/>
                  <a:gd name="T46" fmla="*/ 90 w 92"/>
                  <a:gd name="T47" fmla="*/ 96 h 108"/>
                  <a:gd name="T48" fmla="*/ 86 w 92"/>
                  <a:gd name="T49" fmla="*/ 102 h 108"/>
                  <a:gd name="T50" fmla="*/ 82 w 92"/>
                  <a:gd name="T51" fmla="*/ 106 h 108"/>
                  <a:gd name="T52" fmla="*/ 82 w 92"/>
                  <a:gd name="T53" fmla="*/ 106 h 108"/>
                  <a:gd name="T54" fmla="*/ 76 w 92"/>
                  <a:gd name="T55" fmla="*/ 108 h 108"/>
                  <a:gd name="T56" fmla="*/ 70 w 92"/>
                  <a:gd name="T57" fmla="*/ 108 h 108"/>
                  <a:gd name="T58" fmla="*/ 64 w 92"/>
                  <a:gd name="T59" fmla="*/ 104 h 108"/>
                  <a:gd name="T60" fmla="*/ 58 w 92"/>
                  <a:gd name="T61" fmla="*/ 100 h 108"/>
                  <a:gd name="T62" fmla="*/ 42 w 92"/>
                  <a:gd name="T63" fmla="*/ 84 h 108"/>
                  <a:gd name="T64" fmla="*/ 26 w 92"/>
                  <a:gd name="T65" fmla="*/ 64 h 108"/>
                  <a:gd name="T66" fmla="*/ 26 w 92"/>
                  <a:gd name="T67" fmla="*/ 6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2" h="108">
                    <a:moveTo>
                      <a:pt x="26" y="64"/>
                    </a:moveTo>
                    <a:lnTo>
                      <a:pt x="26" y="64"/>
                    </a:lnTo>
                    <a:lnTo>
                      <a:pt x="12" y="4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0"/>
                    </a:lnTo>
                    <a:lnTo>
                      <a:pt x="36" y="4"/>
                    </a:lnTo>
                    <a:lnTo>
                      <a:pt x="46" y="8"/>
                    </a:lnTo>
                    <a:lnTo>
                      <a:pt x="56" y="14"/>
                    </a:lnTo>
                    <a:lnTo>
                      <a:pt x="66" y="22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82" y="44"/>
                    </a:lnTo>
                    <a:lnTo>
                      <a:pt x="86" y="56"/>
                    </a:lnTo>
                    <a:lnTo>
                      <a:pt x="90" y="66"/>
                    </a:lnTo>
                    <a:lnTo>
                      <a:pt x="92" y="78"/>
                    </a:lnTo>
                    <a:lnTo>
                      <a:pt x="92" y="86"/>
                    </a:lnTo>
                    <a:lnTo>
                      <a:pt x="90" y="96"/>
                    </a:lnTo>
                    <a:lnTo>
                      <a:pt x="86" y="102"/>
                    </a:lnTo>
                    <a:lnTo>
                      <a:pt x="82" y="106"/>
                    </a:lnTo>
                    <a:lnTo>
                      <a:pt x="82" y="106"/>
                    </a:lnTo>
                    <a:lnTo>
                      <a:pt x="76" y="108"/>
                    </a:lnTo>
                    <a:lnTo>
                      <a:pt x="70" y="108"/>
                    </a:lnTo>
                    <a:lnTo>
                      <a:pt x="64" y="104"/>
                    </a:lnTo>
                    <a:lnTo>
                      <a:pt x="58" y="100"/>
                    </a:lnTo>
                    <a:lnTo>
                      <a:pt x="42" y="84"/>
                    </a:lnTo>
                    <a:lnTo>
                      <a:pt x="26" y="64"/>
                    </a:lnTo>
                    <a:lnTo>
                      <a:pt x="26" y="64"/>
                    </a:ln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2446338" y="3163888"/>
                <a:ext cx="149225" cy="187325"/>
              </a:xfrm>
              <a:custGeom>
                <a:avLst/>
                <a:gdLst>
                  <a:gd name="T0" fmla="*/ 26 w 94"/>
                  <a:gd name="T1" fmla="*/ 64 h 118"/>
                  <a:gd name="T2" fmla="*/ 26 w 94"/>
                  <a:gd name="T3" fmla="*/ 64 h 118"/>
                  <a:gd name="T4" fmla="*/ 12 w 94"/>
                  <a:gd name="T5" fmla="*/ 42 h 118"/>
                  <a:gd name="T6" fmla="*/ 2 w 94"/>
                  <a:gd name="T7" fmla="*/ 26 h 118"/>
                  <a:gd name="T8" fmla="*/ 0 w 94"/>
                  <a:gd name="T9" fmla="*/ 18 h 118"/>
                  <a:gd name="T10" fmla="*/ 0 w 94"/>
                  <a:gd name="T11" fmla="*/ 12 h 118"/>
                  <a:gd name="T12" fmla="*/ 2 w 94"/>
                  <a:gd name="T13" fmla="*/ 8 h 118"/>
                  <a:gd name="T14" fmla="*/ 6 w 94"/>
                  <a:gd name="T15" fmla="*/ 4 h 118"/>
                  <a:gd name="T16" fmla="*/ 6 w 94"/>
                  <a:gd name="T17" fmla="*/ 4 h 118"/>
                  <a:gd name="T18" fmla="*/ 12 w 94"/>
                  <a:gd name="T19" fmla="*/ 2 h 118"/>
                  <a:gd name="T20" fmla="*/ 20 w 94"/>
                  <a:gd name="T21" fmla="*/ 0 h 118"/>
                  <a:gd name="T22" fmla="*/ 28 w 94"/>
                  <a:gd name="T23" fmla="*/ 0 h 118"/>
                  <a:gd name="T24" fmla="*/ 36 w 94"/>
                  <a:gd name="T25" fmla="*/ 4 h 118"/>
                  <a:gd name="T26" fmla="*/ 46 w 94"/>
                  <a:gd name="T27" fmla="*/ 8 h 118"/>
                  <a:gd name="T28" fmla="*/ 56 w 94"/>
                  <a:gd name="T29" fmla="*/ 14 h 118"/>
                  <a:gd name="T30" fmla="*/ 66 w 94"/>
                  <a:gd name="T31" fmla="*/ 22 h 118"/>
                  <a:gd name="T32" fmla="*/ 74 w 94"/>
                  <a:gd name="T33" fmla="*/ 32 h 118"/>
                  <a:gd name="T34" fmla="*/ 74 w 94"/>
                  <a:gd name="T35" fmla="*/ 32 h 118"/>
                  <a:gd name="T36" fmla="*/ 82 w 94"/>
                  <a:gd name="T37" fmla="*/ 44 h 118"/>
                  <a:gd name="T38" fmla="*/ 88 w 94"/>
                  <a:gd name="T39" fmla="*/ 56 h 118"/>
                  <a:gd name="T40" fmla="*/ 92 w 94"/>
                  <a:gd name="T41" fmla="*/ 70 h 118"/>
                  <a:gd name="T42" fmla="*/ 94 w 94"/>
                  <a:gd name="T43" fmla="*/ 82 h 118"/>
                  <a:gd name="T44" fmla="*/ 94 w 94"/>
                  <a:gd name="T45" fmla="*/ 94 h 118"/>
                  <a:gd name="T46" fmla="*/ 92 w 94"/>
                  <a:gd name="T47" fmla="*/ 104 h 118"/>
                  <a:gd name="T48" fmla="*/ 90 w 94"/>
                  <a:gd name="T49" fmla="*/ 112 h 118"/>
                  <a:gd name="T50" fmla="*/ 86 w 94"/>
                  <a:gd name="T51" fmla="*/ 116 h 118"/>
                  <a:gd name="T52" fmla="*/ 86 w 94"/>
                  <a:gd name="T53" fmla="*/ 116 h 118"/>
                  <a:gd name="T54" fmla="*/ 80 w 94"/>
                  <a:gd name="T55" fmla="*/ 118 h 118"/>
                  <a:gd name="T56" fmla="*/ 74 w 94"/>
                  <a:gd name="T57" fmla="*/ 116 h 118"/>
                  <a:gd name="T58" fmla="*/ 68 w 94"/>
                  <a:gd name="T59" fmla="*/ 112 h 118"/>
                  <a:gd name="T60" fmla="*/ 60 w 94"/>
                  <a:gd name="T61" fmla="*/ 104 h 118"/>
                  <a:gd name="T62" fmla="*/ 42 w 94"/>
                  <a:gd name="T63" fmla="*/ 86 h 118"/>
                  <a:gd name="T64" fmla="*/ 26 w 94"/>
                  <a:gd name="T65" fmla="*/ 64 h 118"/>
                  <a:gd name="T66" fmla="*/ 26 w 94"/>
                  <a:gd name="T67" fmla="*/ 6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4" h="118">
                    <a:moveTo>
                      <a:pt x="26" y="64"/>
                    </a:moveTo>
                    <a:lnTo>
                      <a:pt x="26" y="64"/>
                    </a:lnTo>
                    <a:lnTo>
                      <a:pt x="12" y="4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0"/>
                    </a:lnTo>
                    <a:lnTo>
                      <a:pt x="36" y="4"/>
                    </a:lnTo>
                    <a:lnTo>
                      <a:pt x="46" y="8"/>
                    </a:lnTo>
                    <a:lnTo>
                      <a:pt x="56" y="14"/>
                    </a:lnTo>
                    <a:lnTo>
                      <a:pt x="66" y="22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82" y="44"/>
                    </a:lnTo>
                    <a:lnTo>
                      <a:pt x="88" y="56"/>
                    </a:lnTo>
                    <a:lnTo>
                      <a:pt x="92" y="70"/>
                    </a:lnTo>
                    <a:lnTo>
                      <a:pt x="94" y="82"/>
                    </a:lnTo>
                    <a:lnTo>
                      <a:pt x="94" y="94"/>
                    </a:lnTo>
                    <a:lnTo>
                      <a:pt x="92" y="104"/>
                    </a:lnTo>
                    <a:lnTo>
                      <a:pt x="90" y="112"/>
                    </a:lnTo>
                    <a:lnTo>
                      <a:pt x="86" y="116"/>
                    </a:lnTo>
                    <a:lnTo>
                      <a:pt x="86" y="116"/>
                    </a:lnTo>
                    <a:lnTo>
                      <a:pt x="80" y="118"/>
                    </a:lnTo>
                    <a:lnTo>
                      <a:pt x="74" y="116"/>
                    </a:lnTo>
                    <a:lnTo>
                      <a:pt x="68" y="112"/>
                    </a:lnTo>
                    <a:lnTo>
                      <a:pt x="60" y="104"/>
                    </a:lnTo>
                    <a:lnTo>
                      <a:pt x="42" y="86"/>
                    </a:lnTo>
                    <a:lnTo>
                      <a:pt x="26" y="64"/>
                    </a:lnTo>
                    <a:lnTo>
                      <a:pt x="26" y="64"/>
                    </a:ln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1"/>
              <p:cNvSpPr>
                <a:spLocks/>
              </p:cNvSpPr>
              <p:nvPr/>
            </p:nvSpPr>
            <p:spPr bwMode="auto">
              <a:xfrm>
                <a:off x="2611438" y="3087688"/>
                <a:ext cx="149225" cy="187325"/>
              </a:xfrm>
              <a:custGeom>
                <a:avLst/>
                <a:gdLst>
                  <a:gd name="T0" fmla="*/ 26 w 94"/>
                  <a:gd name="T1" fmla="*/ 64 h 118"/>
                  <a:gd name="T2" fmla="*/ 26 w 94"/>
                  <a:gd name="T3" fmla="*/ 64 h 118"/>
                  <a:gd name="T4" fmla="*/ 12 w 94"/>
                  <a:gd name="T5" fmla="*/ 42 h 118"/>
                  <a:gd name="T6" fmla="*/ 2 w 94"/>
                  <a:gd name="T7" fmla="*/ 26 h 118"/>
                  <a:gd name="T8" fmla="*/ 0 w 94"/>
                  <a:gd name="T9" fmla="*/ 18 h 118"/>
                  <a:gd name="T10" fmla="*/ 0 w 94"/>
                  <a:gd name="T11" fmla="*/ 12 h 118"/>
                  <a:gd name="T12" fmla="*/ 2 w 94"/>
                  <a:gd name="T13" fmla="*/ 8 h 118"/>
                  <a:gd name="T14" fmla="*/ 6 w 94"/>
                  <a:gd name="T15" fmla="*/ 4 h 118"/>
                  <a:gd name="T16" fmla="*/ 6 w 94"/>
                  <a:gd name="T17" fmla="*/ 4 h 118"/>
                  <a:gd name="T18" fmla="*/ 12 w 94"/>
                  <a:gd name="T19" fmla="*/ 2 h 118"/>
                  <a:gd name="T20" fmla="*/ 20 w 94"/>
                  <a:gd name="T21" fmla="*/ 0 h 118"/>
                  <a:gd name="T22" fmla="*/ 28 w 94"/>
                  <a:gd name="T23" fmla="*/ 0 h 118"/>
                  <a:gd name="T24" fmla="*/ 36 w 94"/>
                  <a:gd name="T25" fmla="*/ 4 h 118"/>
                  <a:gd name="T26" fmla="*/ 46 w 94"/>
                  <a:gd name="T27" fmla="*/ 8 h 118"/>
                  <a:gd name="T28" fmla="*/ 56 w 94"/>
                  <a:gd name="T29" fmla="*/ 14 h 118"/>
                  <a:gd name="T30" fmla="*/ 66 w 94"/>
                  <a:gd name="T31" fmla="*/ 22 h 118"/>
                  <a:gd name="T32" fmla="*/ 74 w 94"/>
                  <a:gd name="T33" fmla="*/ 32 h 118"/>
                  <a:gd name="T34" fmla="*/ 74 w 94"/>
                  <a:gd name="T35" fmla="*/ 32 h 118"/>
                  <a:gd name="T36" fmla="*/ 82 w 94"/>
                  <a:gd name="T37" fmla="*/ 44 h 118"/>
                  <a:gd name="T38" fmla="*/ 88 w 94"/>
                  <a:gd name="T39" fmla="*/ 56 h 118"/>
                  <a:gd name="T40" fmla="*/ 92 w 94"/>
                  <a:gd name="T41" fmla="*/ 70 h 118"/>
                  <a:gd name="T42" fmla="*/ 94 w 94"/>
                  <a:gd name="T43" fmla="*/ 82 h 118"/>
                  <a:gd name="T44" fmla="*/ 94 w 94"/>
                  <a:gd name="T45" fmla="*/ 94 h 118"/>
                  <a:gd name="T46" fmla="*/ 92 w 94"/>
                  <a:gd name="T47" fmla="*/ 104 h 118"/>
                  <a:gd name="T48" fmla="*/ 90 w 94"/>
                  <a:gd name="T49" fmla="*/ 112 h 118"/>
                  <a:gd name="T50" fmla="*/ 86 w 94"/>
                  <a:gd name="T51" fmla="*/ 116 h 118"/>
                  <a:gd name="T52" fmla="*/ 86 w 94"/>
                  <a:gd name="T53" fmla="*/ 116 h 118"/>
                  <a:gd name="T54" fmla="*/ 80 w 94"/>
                  <a:gd name="T55" fmla="*/ 118 h 118"/>
                  <a:gd name="T56" fmla="*/ 74 w 94"/>
                  <a:gd name="T57" fmla="*/ 116 h 118"/>
                  <a:gd name="T58" fmla="*/ 68 w 94"/>
                  <a:gd name="T59" fmla="*/ 112 h 118"/>
                  <a:gd name="T60" fmla="*/ 60 w 94"/>
                  <a:gd name="T61" fmla="*/ 104 h 118"/>
                  <a:gd name="T62" fmla="*/ 42 w 94"/>
                  <a:gd name="T63" fmla="*/ 86 h 118"/>
                  <a:gd name="T64" fmla="*/ 26 w 94"/>
                  <a:gd name="T65" fmla="*/ 64 h 118"/>
                  <a:gd name="T66" fmla="*/ 26 w 94"/>
                  <a:gd name="T67" fmla="*/ 6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4" h="118">
                    <a:moveTo>
                      <a:pt x="26" y="64"/>
                    </a:moveTo>
                    <a:lnTo>
                      <a:pt x="26" y="64"/>
                    </a:lnTo>
                    <a:lnTo>
                      <a:pt x="12" y="4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0"/>
                    </a:lnTo>
                    <a:lnTo>
                      <a:pt x="36" y="4"/>
                    </a:lnTo>
                    <a:lnTo>
                      <a:pt x="46" y="8"/>
                    </a:lnTo>
                    <a:lnTo>
                      <a:pt x="56" y="14"/>
                    </a:lnTo>
                    <a:lnTo>
                      <a:pt x="66" y="22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82" y="44"/>
                    </a:lnTo>
                    <a:lnTo>
                      <a:pt x="88" y="56"/>
                    </a:lnTo>
                    <a:lnTo>
                      <a:pt x="92" y="70"/>
                    </a:lnTo>
                    <a:lnTo>
                      <a:pt x="94" y="82"/>
                    </a:lnTo>
                    <a:lnTo>
                      <a:pt x="94" y="94"/>
                    </a:lnTo>
                    <a:lnTo>
                      <a:pt x="92" y="104"/>
                    </a:lnTo>
                    <a:lnTo>
                      <a:pt x="90" y="112"/>
                    </a:lnTo>
                    <a:lnTo>
                      <a:pt x="86" y="116"/>
                    </a:lnTo>
                    <a:lnTo>
                      <a:pt x="86" y="116"/>
                    </a:lnTo>
                    <a:lnTo>
                      <a:pt x="80" y="118"/>
                    </a:lnTo>
                    <a:lnTo>
                      <a:pt x="74" y="116"/>
                    </a:lnTo>
                    <a:lnTo>
                      <a:pt x="68" y="112"/>
                    </a:lnTo>
                    <a:lnTo>
                      <a:pt x="60" y="104"/>
                    </a:lnTo>
                    <a:lnTo>
                      <a:pt x="42" y="86"/>
                    </a:lnTo>
                    <a:lnTo>
                      <a:pt x="26" y="64"/>
                    </a:lnTo>
                    <a:lnTo>
                      <a:pt x="26" y="64"/>
                    </a:ln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2"/>
              <p:cNvSpPr>
                <a:spLocks/>
              </p:cNvSpPr>
              <p:nvPr/>
            </p:nvSpPr>
            <p:spPr bwMode="auto">
              <a:xfrm>
                <a:off x="2801938" y="3036888"/>
                <a:ext cx="136525" cy="184150"/>
              </a:xfrm>
              <a:custGeom>
                <a:avLst/>
                <a:gdLst>
                  <a:gd name="T0" fmla="*/ 26 w 86"/>
                  <a:gd name="T1" fmla="*/ 64 h 116"/>
                  <a:gd name="T2" fmla="*/ 26 w 86"/>
                  <a:gd name="T3" fmla="*/ 64 h 116"/>
                  <a:gd name="T4" fmla="*/ 12 w 86"/>
                  <a:gd name="T5" fmla="*/ 42 h 116"/>
                  <a:gd name="T6" fmla="*/ 2 w 86"/>
                  <a:gd name="T7" fmla="*/ 26 h 116"/>
                  <a:gd name="T8" fmla="*/ 0 w 86"/>
                  <a:gd name="T9" fmla="*/ 18 h 116"/>
                  <a:gd name="T10" fmla="*/ 0 w 86"/>
                  <a:gd name="T11" fmla="*/ 12 h 116"/>
                  <a:gd name="T12" fmla="*/ 2 w 86"/>
                  <a:gd name="T13" fmla="*/ 8 h 116"/>
                  <a:gd name="T14" fmla="*/ 6 w 86"/>
                  <a:gd name="T15" fmla="*/ 4 h 116"/>
                  <a:gd name="T16" fmla="*/ 6 w 86"/>
                  <a:gd name="T17" fmla="*/ 4 h 116"/>
                  <a:gd name="T18" fmla="*/ 12 w 86"/>
                  <a:gd name="T19" fmla="*/ 2 h 116"/>
                  <a:gd name="T20" fmla="*/ 20 w 86"/>
                  <a:gd name="T21" fmla="*/ 0 h 116"/>
                  <a:gd name="T22" fmla="*/ 28 w 86"/>
                  <a:gd name="T23" fmla="*/ 0 h 116"/>
                  <a:gd name="T24" fmla="*/ 36 w 86"/>
                  <a:gd name="T25" fmla="*/ 4 h 116"/>
                  <a:gd name="T26" fmla="*/ 46 w 86"/>
                  <a:gd name="T27" fmla="*/ 8 h 116"/>
                  <a:gd name="T28" fmla="*/ 56 w 86"/>
                  <a:gd name="T29" fmla="*/ 14 h 116"/>
                  <a:gd name="T30" fmla="*/ 66 w 86"/>
                  <a:gd name="T31" fmla="*/ 22 h 116"/>
                  <a:gd name="T32" fmla="*/ 74 w 86"/>
                  <a:gd name="T33" fmla="*/ 32 h 116"/>
                  <a:gd name="T34" fmla="*/ 74 w 86"/>
                  <a:gd name="T35" fmla="*/ 32 h 116"/>
                  <a:gd name="T36" fmla="*/ 80 w 86"/>
                  <a:gd name="T37" fmla="*/ 44 h 116"/>
                  <a:gd name="T38" fmla="*/ 84 w 86"/>
                  <a:gd name="T39" fmla="*/ 56 h 116"/>
                  <a:gd name="T40" fmla="*/ 86 w 86"/>
                  <a:gd name="T41" fmla="*/ 70 h 116"/>
                  <a:gd name="T42" fmla="*/ 86 w 86"/>
                  <a:gd name="T43" fmla="*/ 82 h 116"/>
                  <a:gd name="T44" fmla="*/ 84 w 86"/>
                  <a:gd name="T45" fmla="*/ 92 h 116"/>
                  <a:gd name="T46" fmla="*/ 82 w 86"/>
                  <a:gd name="T47" fmla="*/ 102 h 116"/>
                  <a:gd name="T48" fmla="*/ 76 w 86"/>
                  <a:gd name="T49" fmla="*/ 110 h 116"/>
                  <a:gd name="T50" fmla="*/ 72 w 86"/>
                  <a:gd name="T51" fmla="*/ 114 h 116"/>
                  <a:gd name="T52" fmla="*/ 72 w 86"/>
                  <a:gd name="T53" fmla="*/ 114 h 116"/>
                  <a:gd name="T54" fmla="*/ 68 w 86"/>
                  <a:gd name="T55" fmla="*/ 116 h 116"/>
                  <a:gd name="T56" fmla="*/ 62 w 86"/>
                  <a:gd name="T57" fmla="*/ 114 h 116"/>
                  <a:gd name="T58" fmla="*/ 58 w 86"/>
                  <a:gd name="T59" fmla="*/ 110 h 116"/>
                  <a:gd name="T60" fmla="*/ 52 w 86"/>
                  <a:gd name="T61" fmla="*/ 104 h 116"/>
                  <a:gd name="T62" fmla="*/ 26 w 86"/>
                  <a:gd name="T63" fmla="*/ 64 h 116"/>
                  <a:gd name="T64" fmla="*/ 26 w 86"/>
                  <a:gd name="T65" fmla="*/ 6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6" h="116">
                    <a:moveTo>
                      <a:pt x="26" y="64"/>
                    </a:moveTo>
                    <a:lnTo>
                      <a:pt x="26" y="64"/>
                    </a:lnTo>
                    <a:lnTo>
                      <a:pt x="12" y="4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0"/>
                    </a:lnTo>
                    <a:lnTo>
                      <a:pt x="36" y="4"/>
                    </a:lnTo>
                    <a:lnTo>
                      <a:pt x="46" y="8"/>
                    </a:lnTo>
                    <a:lnTo>
                      <a:pt x="56" y="14"/>
                    </a:lnTo>
                    <a:lnTo>
                      <a:pt x="66" y="22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80" y="44"/>
                    </a:lnTo>
                    <a:lnTo>
                      <a:pt x="84" y="56"/>
                    </a:lnTo>
                    <a:lnTo>
                      <a:pt x="86" y="70"/>
                    </a:lnTo>
                    <a:lnTo>
                      <a:pt x="86" y="82"/>
                    </a:lnTo>
                    <a:lnTo>
                      <a:pt x="84" y="92"/>
                    </a:lnTo>
                    <a:lnTo>
                      <a:pt x="82" y="102"/>
                    </a:lnTo>
                    <a:lnTo>
                      <a:pt x="76" y="110"/>
                    </a:lnTo>
                    <a:lnTo>
                      <a:pt x="72" y="114"/>
                    </a:lnTo>
                    <a:lnTo>
                      <a:pt x="72" y="114"/>
                    </a:lnTo>
                    <a:lnTo>
                      <a:pt x="68" y="116"/>
                    </a:lnTo>
                    <a:lnTo>
                      <a:pt x="62" y="114"/>
                    </a:lnTo>
                    <a:lnTo>
                      <a:pt x="58" y="110"/>
                    </a:lnTo>
                    <a:lnTo>
                      <a:pt x="52" y="104"/>
                    </a:lnTo>
                    <a:lnTo>
                      <a:pt x="26" y="64"/>
                    </a:lnTo>
                    <a:lnTo>
                      <a:pt x="26" y="64"/>
                    </a:ln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Freeform 13"/>
              <p:cNvSpPr>
                <a:spLocks/>
              </p:cNvSpPr>
              <p:nvPr/>
            </p:nvSpPr>
            <p:spPr bwMode="auto">
              <a:xfrm>
                <a:off x="2979738" y="2998788"/>
                <a:ext cx="136525" cy="187325"/>
              </a:xfrm>
              <a:custGeom>
                <a:avLst/>
                <a:gdLst>
                  <a:gd name="T0" fmla="*/ 26 w 86"/>
                  <a:gd name="T1" fmla="*/ 64 h 118"/>
                  <a:gd name="T2" fmla="*/ 26 w 86"/>
                  <a:gd name="T3" fmla="*/ 64 h 118"/>
                  <a:gd name="T4" fmla="*/ 12 w 86"/>
                  <a:gd name="T5" fmla="*/ 42 h 118"/>
                  <a:gd name="T6" fmla="*/ 2 w 86"/>
                  <a:gd name="T7" fmla="*/ 26 h 118"/>
                  <a:gd name="T8" fmla="*/ 0 w 86"/>
                  <a:gd name="T9" fmla="*/ 18 h 118"/>
                  <a:gd name="T10" fmla="*/ 0 w 86"/>
                  <a:gd name="T11" fmla="*/ 12 h 118"/>
                  <a:gd name="T12" fmla="*/ 2 w 86"/>
                  <a:gd name="T13" fmla="*/ 8 h 118"/>
                  <a:gd name="T14" fmla="*/ 6 w 86"/>
                  <a:gd name="T15" fmla="*/ 4 h 118"/>
                  <a:gd name="T16" fmla="*/ 6 w 86"/>
                  <a:gd name="T17" fmla="*/ 4 h 118"/>
                  <a:gd name="T18" fmla="*/ 12 w 86"/>
                  <a:gd name="T19" fmla="*/ 2 h 118"/>
                  <a:gd name="T20" fmla="*/ 20 w 86"/>
                  <a:gd name="T21" fmla="*/ 0 h 118"/>
                  <a:gd name="T22" fmla="*/ 28 w 86"/>
                  <a:gd name="T23" fmla="*/ 0 h 118"/>
                  <a:gd name="T24" fmla="*/ 36 w 86"/>
                  <a:gd name="T25" fmla="*/ 4 h 118"/>
                  <a:gd name="T26" fmla="*/ 46 w 86"/>
                  <a:gd name="T27" fmla="*/ 8 h 118"/>
                  <a:gd name="T28" fmla="*/ 56 w 86"/>
                  <a:gd name="T29" fmla="*/ 14 h 118"/>
                  <a:gd name="T30" fmla="*/ 66 w 86"/>
                  <a:gd name="T31" fmla="*/ 22 h 118"/>
                  <a:gd name="T32" fmla="*/ 74 w 86"/>
                  <a:gd name="T33" fmla="*/ 32 h 118"/>
                  <a:gd name="T34" fmla="*/ 74 w 86"/>
                  <a:gd name="T35" fmla="*/ 32 h 118"/>
                  <a:gd name="T36" fmla="*/ 80 w 86"/>
                  <a:gd name="T37" fmla="*/ 44 h 118"/>
                  <a:gd name="T38" fmla="*/ 84 w 86"/>
                  <a:gd name="T39" fmla="*/ 56 h 118"/>
                  <a:gd name="T40" fmla="*/ 86 w 86"/>
                  <a:gd name="T41" fmla="*/ 70 h 118"/>
                  <a:gd name="T42" fmla="*/ 86 w 86"/>
                  <a:gd name="T43" fmla="*/ 82 h 118"/>
                  <a:gd name="T44" fmla="*/ 82 w 86"/>
                  <a:gd name="T45" fmla="*/ 94 h 118"/>
                  <a:gd name="T46" fmla="*/ 80 w 86"/>
                  <a:gd name="T47" fmla="*/ 104 h 118"/>
                  <a:gd name="T48" fmla="*/ 74 w 86"/>
                  <a:gd name="T49" fmla="*/ 112 h 118"/>
                  <a:gd name="T50" fmla="*/ 70 w 86"/>
                  <a:gd name="T51" fmla="*/ 116 h 118"/>
                  <a:gd name="T52" fmla="*/ 70 w 86"/>
                  <a:gd name="T53" fmla="*/ 116 h 118"/>
                  <a:gd name="T54" fmla="*/ 66 w 86"/>
                  <a:gd name="T55" fmla="*/ 118 h 118"/>
                  <a:gd name="T56" fmla="*/ 60 w 86"/>
                  <a:gd name="T57" fmla="*/ 116 h 118"/>
                  <a:gd name="T58" fmla="*/ 56 w 86"/>
                  <a:gd name="T59" fmla="*/ 112 h 118"/>
                  <a:gd name="T60" fmla="*/ 52 w 86"/>
                  <a:gd name="T61" fmla="*/ 104 h 118"/>
                  <a:gd name="T62" fmla="*/ 40 w 86"/>
                  <a:gd name="T63" fmla="*/ 86 h 118"/>
                  <a:gd name="T64" fmla="*/ 26 w 86"/>
                  <a:gd name="T65" fmla="*/ 64 h 118"/>
                  <a:gd name="T66" fmla="*/ 26 w 86"/>
                  <a:gd name="T67" fmla="*/ 6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6" h="118">
                    <a:moveTo>
                      <a:pt x="26" y="64"/>
                    </a:moveTo>
                    <a:lnTo>
                      <a:pt x="26" y="64"/>
                    </a:lnTo>
                    <a:lnTo>
                      <a:pt x="12" y="4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0"/>
                    </a:lnTo>
                    <a:lnTo>
                      <a:pt x="36" y="4"/>
                    </a:lnTo>
                    <a:lnTo>
                      <a:pt x="46" y="8"/>
                    </a:lnTo>
                    <a:lnTo>
                      <a:pt x="56" y="14"/>
                    </a:lnTo>
                    <a:lnTo>
                      <a:pt x="66" y="22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80" y="44"/>
                    </a:lnTo>
                    <a:lnTo>
                      <a:pt x="84" y="56"/>
                    </a:lnTo>
                    <a:lnTo>
                      <a:pt x="86" y="70"/>
                    </a:lnTo>
                    <a:lnTo>
                      <a:pt x="86" y="82"/>
                    </a:lnTo>
                    <a:lnTo>
                      <a:pt x="82" y="94"/>
                    </a:lnTo>
                    <a:lnTo>
                      <a:pt x="80" y="104"/>
                    </a:lnTo>
                    <a:lnTo>
                      <a:pt x="74" y="112"/>
                    </a:lnTo>
                    <a:lnTo>
                      <a:pt x="70" y="116"/>
                    </a:lnTo>
                    <a:lnTo>
                      <a:pt x="70" y="116"/>
                    </a:lnTo>
                    <a:lnTo>
                      <a:pt x="66" y="118"/>
                    </a:lnTo>
                    <a:lnTo>
                      <a:pt x="60" y="116"/>
                    </a:lnTo>
                    <a:lnTo>
                      <a:pt x="56" y="112"/>
                    </a:lnTo>
                    <a:lnTo>
                      <a:pt x="52" y="104"/>
                    </a:lnTo>
                    <a:lnTo>
                      <a:pt x="40" y="86"/>
                    </a:lnTo>
                    <a:lnTo>
                      <a:pt x="26" y="64"/>
                    </a:lnTo>
                    <a:lnTo>
                      <a:pt x="26" y="64"/>
                    </a:ln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4"/>
              <p:cNvSpPr>
                <a:spLocks/>
              </p:cNvSpPr>
              <p:nvPr/>
            </p:nvSpPr>
            <p:spPr bwMode="auto">
              <a:xfrm>
                <a:off x="3157538" y="2973388"/>
                <a:ext cx="136525" cy="180975"/>
              </a:xfrm>
              <a:custGeom>
                <a:avLst/>
                <a:gdLst>
                  <a:gd name="T0" fmla="*/ 26 w 86"/>
                  <a:gd name="T1" fmla="*/ 64 h 114"/>
                  <a:gd name="T2" fmla="*/ 26 w 86"/>
                  <a:gd name="T3" fmla="*/ 64 h 114"/>
                  <a:gd name="T4" fmla="*/ 12 w 86"/>
                  <a:gd name="T5" fmla="*/ 42 h 114"/>
                  <a:gd name="T6" fmla="*/ 2 w 86"/>
                  <a:gd name="T7" fmla="*/ 26 h 114"/>
                  <a:gd name="T8" fmla="*/ 0 w 86"/>
                  <a:gd name="T9" fmla="*/ 18 h 114"/>
                  <a:gd name="T10" fmla="*/ 0 w 86"/>
                  <a:gd name="T11" fmla="*/ 12 h 114"/>
                  <a:gd name="T12" fmla="*/ 2 w 86"/>
                  <a:gd name="T13" fmla="*/ 8 h 114"/>
                  <a:gd name="T14" fmla="*/ 6 w 86"/>
                  <a:gd name="T15" fmla="*/ 4 h 114"/>
                  <a:gd name="T16" fmla="*/ 6 w 86"/>
                  <a:gd name="T17" fmla="*/ 4 h 114"/>
                  <a:gd name="T18" fmla="*/ 12 w 86"/>
                  <a:gd name="T19" fmla="*/ 2 h 114"/>
                  <a:gd name="T20" fmla="*/ 20 w 86"/>
                  <a:gd name="T21" fmla="*/ 0 h 114"/>
                  <a:gd name="T22" fmla="*/ 28 w 86"/>
                  <a:gd name="T23" fmla="*/ 0 h 114"/>
                  <a:gd name="T24" fmla="*/ 36 w 86"/>
                  <a:gd name="T25" fmla="*/ 4 h 114"/>
                  <a:gd name="T26" fmla="*/ 46 w 86"/>
                  <a:gd name="T27" fmla="*/ 8 h 114"/>
                  <a:gd name="T28" fmla="*/ 56 w 86"/>
                  <a:gd name="T29" fmla="*/ 14 h 114"/>
                  <a:gd name="T30" fmla="*/ 66 w 86"/>
                  <a:gd name="T31" fmla="*/ 22 h 114"/>
                  <a:gd name="T32" fmla="*/ 74 w 86"/>
                  <a:gd name="T33" fmla="*/ 32 h 114"/>
                  <a:gd name="T34" fmla="*/ 74 w 86"/>
                  <a:gd name="T35" fmla="*/ 32 h 114"/>
                  <a:gd name="T36" fmla="*/ 80 w 86"/>
                  <a:gd name="T37" fmla="*/ 44 h 114"/>
                  <a:gd name="T38" fmla="*/ 84 w 86"/>
                  <a:gd name="T39" fmla="*/ 56 h 114"/>
                  <a:gd name="T40" fmla="*/ 86 w 86"/>
                  <a:gd name="T41" fmla="*/ 68 h 114"/>
                  <a:gd name="T42" fmla="*/ 86 w 86"/>
                  <a:gd name="T43" fmla="*/ 80 h 114"/>
                  <a:gd name="T44" fmla="*/ 82 w 86"/>
                  <a:gd name="T45" fmla="*/ 90 h 114"/>
                  <a:gd name="T46" fmla="*/ 80 w 86"/>
                  <a:gd name="T47" fmla="*/ 100 h 114"/>
                  <a:gd name="T48" fmla="*/ 74 w 86"/>
                  <a:gd name="T49" fmla="*/ 108 h 114"/>
                  <a:gd name="T50" fmla="*/ 70 w 86"/>
                  <a:gd name="T51" fmla="*/ 112 h 114"/>
                  <a:gd name="T52" fmla="*/ 70 w 86"/>
                  <a:gd name="T53" fmla="*/ 112 h 114"/>
                  <a:gd name="T54" fmla="*/ 66 w 86"/>
                  <a:gd name="T55" fmla="*/ 114 h 114"/>
                  <a:gd name="T56" fmla="*/ 60 w 86"/>
                  <a:gd name="T57" fmla="*/ 112 h 114"/>
                  <a:gd name="T58" fmla="*/ 56 w 86"/>
                  <a:gd name="T59" fmla="*/ 108 h 114"/>
                  <a:gd name="T60" fmla="*/ 52 w 86"/>
                  <a:gd name="T61" fmla="*/ 102 h 114"/>
                  <a:gd name="T62" fmla="*/ 40 w 86"/>
                  <a:gd name="T63" fmla="*/ 86 h 114"/>
                  <a:gd name="T64" fmla="*/ 26 w 86"/>
                  <a:gd name="T65" fmla="*/ 64 h 114"/>
                  <a:gd name="T66" fmla="*/ 26 w 86"/>
                  <a:gd name="T67" fmla="*/ 6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6" h="114">
                    <a:moveTo>
                      <a:pt x="26" y="64"/>
                    </a:moveTo>
                    <a:lnTo>
                      <a:pt x="26" y="64"/>
                    </a:lnTo>
                    <a:lnTo>
                      <a:pt x="12" y="4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0"/>
                    </a:lnTo>
                    <a:lnTo>
                      <a:pt x="36" y="4"/>
                    </a:lnTo>
                    <a:lnTo>
                      <a:pt x="46" y="8"/>
                    </a:lnTo>
                    <a:lnTo>
                      <a:pt x="56" y="14"/>
                    </a:lnTo>
                    <a:lnTo>
                      <a:pt x="66" y="22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80" y="44"/>
                    </a:lnTo>
                    <a:lnTo>
                      <a:pt x="84" y="56"/>
                    </a:lnTo>
                    <a:lnTo>
                      <a:pt x="86" y="68"/>
                    </a:lnTo>
                    <a:lnTo>
                      <a:pt x="86" y="80"/>
                    </a:lnTo>
                    <a:lnTo>
                      <a:pt x="82" y="90"/>
                    </a:lnTo>
                    <a:lnTo>
                      <a:pt x="80" y="100"/>
                    </a:lnTo>
                    <a:lnTo>
                      <a:pt x="74" y="108"/>
                    </a:lnTo>
                    <a:lnTo>
                      <a:pt x="70" y="112"/>
                    </a:lnTo>
                    <a:lnTo>
                      <a:pt x="70" y="112"/>
                    </a:lnTo>
                    <a:lnTo>
                      <a:pt x="66" y="114"/>
                    </a:lnTo>
                    <a:lnTo>
                      <a:pt x="60" y="112"/>
                    </a:lnTo>
                    <a:lnTo>
                      <a:pt x="56" y="108"/>
                    </a:lnTo>
                    <a:lnTo>
                      <a:pt x="52" y="102"/>
                    </a:lnTo>
                    <a:lnTo>
                      <a:pt x="40" y="86"/>
                    </a:lnTo>
                    <a:lnTo>
                      <a:pt x="26" y="64"/>
                    </a:lnTo>
                    <a:lnTo>
                      <a:pt x="26" y="64"/>
                    </a:ln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061" name="グループ化 2060"/>
            <p:cNvGrpSpPr/>
            <p:nvPr/>
          </p:nvGrpSpPr>
          <p:grpSpPr>
            <a:xfrm>
              <a:off x="2351744" y="3231585"/>
              <a:ext cx="1362800" cy="947006"/>
              <a:chOff x="2351744" y="3231585"/>
              <a:chExt cx="1362800" cy="947006"/>
            </a:xfrm>
          </p:grpSpPr>
          <p:sp>
            <p:nvSpPr>
              <p:cNvPr id="220" name="Freeform 6"/>
              <p:cNvSpPr>
                <a:spLocks/>
              </p:cNvSpPr>
              <p:nvPr/>
            </p:nvSpPr>
            <p:spPr bwMode="auto">
              <a:xfrm>
                <a:off x="2351744" y="3231585"/>
                <a:ext cx="1362800" cy="947006"/>
              </a:xfrm>
              <a:custGeom>
                <a:avLst/>
                <a:gdLst>
                  <a:gd name="T0" fmla="*/ 20 w 1602"/>
                  <a:gd name="T1" fmla="*/ 964 h 1246"/>
                  <a:gd name="T2" fmla="*/ 2 w 1602"/>
                  <a:gd name="T3" fmla="*/ 890 h 1246"/>
                  <a:gd name="T4" fmla="*/ 2 w 1602"/>
                  <a:gd name="T5" fmla="*/ 808 h 1246"/>
                  <a:gd name="T6" fmla="*/ 16 w 1602"/>
                  <a:gd name="T7" fmla="*/ 718 h 1246"/>
                  <a:gd name="T8" fmla="*/ 46 w 1602"/>
                  <a:gd name="T9" fmla="*/ 626 h 1246"/>
                  <a:gd name="T10" fmla="*/ 90 w 1602"/>
                  <a:gd name="T11" fmla="*/ 530 h 1246"/>
                  <a:gd name="T12" fmla="*/ 150 w 1602"/>
                  <a:gd name="T13" fmla="*/ 436 h 1246"/>
                  <a:gd name="T14" fmla="*/ 222 w 1602"/>
                  <a:gd name="T15" fmla="*/ 346 h 1246"/>
                  <a:gd name="T16" fmla="*/ 306 w 1602"/>
                  <a:gd name="T17" fmla="*/ 260 h 1246"/>
                  <a:gd name="T18" fmla="*/ 404 w 1602"/>
                  <a:gd name="T19" fmla="*/ 184 h 1246"/>
                  <a:gd name="T20" fmla="*/ 516 w 1602"/>
                  <a:gd name="T21" fmla="*/ 116 h 1246"/>
                  <a:gd name="T22" fmla="*/ 596 w 1602"/>
                  <a:gd name="T23" fmla="*/ 78 h 1246"/>
                  <a:gd name="T24" fmla="*/ 718 w 1602"/>
                  <a:gd name="T25" fmla="*/ 36 h 1246"/>
                  <a:gd name="T26" fmla="*/ 840 w 1602"/>
                  <a:gd name="T27" fmla="*/ 12 h 1246"/>
                  <a:gd name="T28" fmla="*/ 962 w 1602"/>
                  <a:gd name="T29" fmla="*/ 2 h 1246"/>
                  <a:gd name="T30" fmla="*/ 1078 w 1602"/>
                  <a:gd name="T31" fmla="*/ 4 h 1246"/>
                  <a:gd name="T32" fmla="*/ 1188 w 1602"/>
                  <a:gd name="T33" fmla="*/ 20 h 1246"/>
                  <a:gd name="T34" fmla="*/ 1290 w 1602"/>
                  <a:gd name="T35" fmla="*/ 48 h 1246"/>
                  <a:gd name="T36" fmla="*/ 1380 w 1602"/>
                  <a:gd name="T37" fmla="*/ 84 h 1246"/>
                  <a:gd name="T38" fmla="*/ 1458 w 1602"/>
                  <a:gd name="T39" fmla="*/ 130 h 1246"/>
                  <a:gd name="T40" fmla="*/ 1522 w 1602"/>
                  <a:gd name="T41" fmla="*/ 182 h 1246"/>
                  <a:gd name="T42" fmla="*/ 1566 w 1602"/>
                  <a:gd name="T43" fmla="*/ 242 h 1246"/>
                  <a:gd name="T44" fmla="*/ 1586 w 1602"/>
                  <a:gd name="T45" fmla="*/ 284 h 1246"/>
                  <a:gd name="T46" fmla="*/ 1600 w 1602"/>
                  <a:gd name="T47" fmla="*/ 356 h 1246"/>
                  <a:gd name="T48" fmla="*/ 1600 w 1602"/>
                  <a:gd name="T49" fmla="*/ 436 h 1246"/>
                  <a:gd name="T50" fmla="*/ 1586 w 1602"/>
                  <a:gd name="T51" fmla="*/ 526 h 1246"/>
                  <a:gd name="T52" fmla="*/ 1554 w 1602"/>
                  <a:gd name="T53" fmla="*/ 618 h 1246"/>
                  <a:gd name="T54" fmla="*/ 1510 w 1602"/>
                  <a:gd name="T55" fmla="*/ 714 h 1246"/>
                  <a:gd name="T56" fmla="*/ 1452 w 1602"/>
                  <a:gd name="T57" fmla="*/ 808 h 1246"/>
                  <a:gd name="T58" fmla="*/ 1380 w 1602"/>
                  <a:gd name="T59" fmla="*/ 900 h 1246"/>
                  <a:gd name="T60" fmla="*/ 1294 w 1602"/>
                  <a:gd name="T61" fmla="*/ 984 h 1246"/>
                  <a:gd name="T62" fmla="*/ 1196 w 1602"/>
                  <a:gd name="T63" fmla="*/ 1062 h 1246"/>
                  <a:gd name="T64" fmla="*/ 1086 w 1602"/>
                  <a:gd name="T65" fmla="*/ 1130 h 1246"/>
                  <a:gd name="T66" fmla="*/ 1006 w 1602"/>
                  <a:gd name="T67" fmla="*/ 1166 h 1246"/>
                  <a:gd name="T68" fmla="*/ 886 w 1602"/>
                  <a:gd name="T69" fmla="*/ 1208 h 1246"/>
                  <a:gd name="T70" fmla="*/ 764 w 1602"/>
                  <a:gd name="T71" fmla="*/ 1234 h 1246"/>
                  <a:gd name="T72" fmla="*/ 644 w 1602"/>
                  <a:gd name="T73" fmla="*/ 1244 h 1246"/>
                  <a:gd name="T74" fmla="*/ 528 w 1602"/>
                  <a:gd name="T75" fmla="*/ 1242 h 1246"/>
                  <a:gd name="T76" fmla="*/ 418 w 1602"/>
                  <a:gd name="T77" fmla="*/ 1228 h 1246"/>
                  <a:gd name="T78" fmla="*/ 318 w 1602"/>
                  <a:gd name="T79" fmla="*/ 1200 h 1246"/>
                  <a:gd name="T80" fmla="*/ 226 w 1602"/>
                  <a:gd name="T81" fmla="*/ 1164 h 1246"/>
                  <a:gd name="T82" fmla="*/ 150 w 1602"/>
                  <a:gd name="T83" fmla="*/ 1120 h 1246"/>
                  <a:gd name="T84" fmla="*/ 86 w 1602"/>
                  <a:gd name="T85" fmla="*/ 1066 h 1246"/>
                  <a:gd name="T86" fmla="*/ 40 w 1602"/>
                  <a:gd name="T87" fmla="*/ 1006 h 1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602" h="1246">
                    <a:moveTo>
                      <a:pt x="28" y="986"/>
                    </a:moveTo>
                    <a:lnTo>
                      <a:pt x="28" y="986"/>
                    </a:lnTo>
                    <a:lnTo>
                      <a:pt x="20" y="964"/>
                    </a:lnTo>
                    <a:lnTo>
                      <a:pt x="12" y="940"/>
                    </a:lnTo>
                    <a:lnTo>
                      <a:pt x="6" y="916"/>
                    </a:lnTo>
                    <a:lnTo>
                      <a:pt x="2" y="890"/>
                    </a:lnTo>
                    <a:lnTo>
                      <a:pt x="0" y="864"/>
                    </a:lnTo>
                    <a:lnTo>
                      <a:pt x="0" y="836"/>
                    </a:lnTo>
                    <a:lnTo>
                      <a:pt x="2" y="808"/>
                    </a:lnTo>
                    <a:lnTo>
                      <a:pt x="6" y="778"/>
                    </a:lnTo>
                    <a:lnTo>
                      <a:pt x="10" y="748"/>
                    </a:lnTo>
                    <a:lnTo>
                      <a:pt x="16" y="718"/>
                    </a:lnTo>
                    <a:lnTo>
                      <a:pt x="24" y="688"/>
                    </a:lnTo>
                    <a:lnTo>
                      <a:pt x="34" y="656"/>
                    </a:lnTo>
                    <a:lnTo>
                      <a:pt x="46" y="626"/>
                    </a:lnTo>
                    <a:lnTo>
                      <a:pt x="60" y="594"/>
                    </a:lnTo>
                    <a:lnTo>
                      <a:pt x="74" y="562"/>
                    </a:lnTo>
                    <a:lnTo>
                      <a:pt x="90" y="530"/>
                    </a:lnTo>
                    <a:lnTo>
                      <a:pt x="108" y="500"/>
                    </a:lnTo>
                    <a:lnTo>
                      <a:pt x="128" y="468"/>
                    </a:lnTo>
                    <a:lnTo>
                      <a:pt x="150" y="436"/>
                    </a:lnTo>
                    <a:lnTo>
                      <a:pt x="172" y="406"/>
                    </a:lnTo>
                    <a:lnTo>
                      <a:pt x="196" y="376"/>
                    </a:lnTo>
                    <a:lnTo>
                      <a:pt x="222" y="346"/>
                    </a:lnTo>
                    <a:lnTo>
                      <a:pt x="248" y="316"/>
                    </a:lnTo>
                    <a:lnTo>
                      <a:pt x="276" y="288"/>
                    </a:lnTo>
                    <a:lnTo>
                      <a:pt x="306" y="260"/>
                    </a:lnTo>
                    <a:lnTo>
                      <a:pt x="338" y="234"/>
                    </a:lnTo>
                    <a:lnTo>
                      <a:pt x="370" y="208"/>
                    </a:lnTo>
                    <a:lnTo>
                      <a:pt x="404" y="184"/>
                    </a:lnTo>
                    <a:lnTo>
                      <a:pt x="440" y="160"/>
                    </a:lnTo>
                    <a:lnTo>
                      <a:pt x="478" y="138"/>
                    </a:lnTo>
                    <a:lnTo>
                      <a:pt x="516" y="116"/>
                    </a:lnTo>
                    <a:lnTo>
                      <a:pt x="554" y="96"/>
                    </a:lnTo>
                    <a:lnTo>
                      <a:pt x="554" y="96"/>
                    </a:lnTo>
                    <a:lnTo>
                      <a:pt x="596" y="78"/>
                    </a:lnTo>
                    <a:lnTo>
                      <a:pt x="636" y="62"/>
                    </a:lnTo>
                    <a:lnTo>
                      <a:pt x="676" y="48"/>
                    </a:lnTo>
                    <a:lnTo>
                      <a:pt x="718" y="36"/>
                    </a:lnTo>
                    <a:lnTo>
                      <a:pt x="758" y="26"/>
                    </a:lnTo>
                    <a:lnTo>
                      <a:pt x="800" y="18"/>
                    </a:lnTo>
                    <a:lnTo>
                      <a:pt x="840" y="12"/>
                    </a:lnTo>
                    <a:lnTo>
                      <a:pt x="880" y="6"/>
                    </a:lnTo>
                    <a:lnTo>
                      <a:pt x="922" y="2"/>
                    </a:lnTo>
                    <a:lnTo>
                      <a:pt x="962" y="2"/>
                    </a:lnTo>
                    <a:lnTo>
                      <a:pt x="1000" y="0"/>
                    </a:lnTo>
                    <a:lnTo>
                      <a:pt x="1040" y="2"/>
                    </a:lnTo>
                    <a:lnTo>
                      <a:pt x="1078" y="4"/>
                    </a:lnTo>
                    <a:lnTo>
                      <a:pt x="1116" y="8"/>
                    </a:lnTo>
                    <a:lnTo>
                      <a:pt x="1152" y="14"/>
                    </a:lnTo>
                    <a:lnTo>
                      <a:pt x="1188" y="20"/>
                    </a:lnTo>
                    <a:lnTo>
                      <a:pt x="1224" y="28"/>
                    </a:lnTo>
                    <a:lnTo>
                      <a:pt x="1258" y="38"/>
                    </a:lnTo>
                    <a:lnTo>
                      <a:pt x="1290" y="48"/>
                    </a:lnTo>
                    <a:lnTo>
                      <a:pt x="1322" y="58"/>
                    </a:lnTo>
                    <a:lnTo>
                      <a:pt x="1352" y="72"/>
                    </a:lnTo>
                    <a:lnTo>
                      <a:pt x="1380" y="84"/>
                    </a:lnTo>
                    <a:lnTo>
                      <a:pt x="1408" y="98"/>
                    </a:lnTo>
                    <a:lnTo>
                      <a:pt x="1434" y="114"/>
                    </a:lnTo>
                    <a:lnTo>
                      <a:pt x="1458" y="130"/>
                    </a:lnTo>
                    <a:lnTo>
                      <a:pt x="1482" y="146"/>
                    </a:lnTo>
                    <a:lnTo>
                      <a:pt x="1502" y="164"/>
                    </a:lnTo>
                    <a:lnTo>
                      <a:pt x="1522" y="182"/>
                    </a:lnTo>
                    <a:lnTo>
                      <a:pt x="1538" y="202"/>
                    </a:lnTo>
                    <a:lnTo>
                      <a:pt x="1554" y="222"/>
                    </a:lnTo>
                    <a:lnTo>
                      <a:pt x="1566" y="242"/>
                    </a:lnTo>
                    <a:lnTo>
                      <a:pt x="1576" y="262"/>
                    </a:lnTo>
                    <a:lnTo>
                      <a:pt x="1576" y="262"/>
                    </a:lnTo>
                    <a:lnTo>
                      <a:pt x="1586" y="284"/>
                    </a:lnTo>
                    <a:lnTo>
                      <a:pt x="1592" y="306"/>
                    </a:lnTo>
                    <a:lnTo>
                      <a:pt x="1598" y="330"/>
                    </a:lnTo>
                    <a:lnTo>
                      <a:pt x="1600" y="356"/>
                    </a:lnTo>
                    <a:lnTo>
                      <a:pt x="1602" y="382"/>
                    </a:lnTo>
                    <a:lnTo>
                      <a:pt x="1602" y="408"/>
                    </a:lnTo>
                    <a:lnTo>
                      <a:pt x="1600" y="436"/>
                    </a:lnTo>
                    <a:lnTo>
                      <a:pt x="1598" y="466"/>
                    </a:lnTo>
                    <a:lnTo>
                      <a:pt x="1592" y="496"/>
                    </a:lnTo>
                    <a:lnTo>
                      <a:pt x="1586" y="526"/>
                    </a:lnTo>
                    <a:lnTo>
                      <a:pt x="1576" y="556"/>
                    </a:lnTo>
                    <a:lnTo>
                      <a:pt x="1566" y="588"/>
                    </a:lnTo>
                    <a:lnTo>
                      <a:pt x="1554" y="618"/>
                    </a:lnTo>
                    <a:lnTo>
                      <a:pt x="1542" y="650"/>
                    </a:lnTo>
                    <a:lnTo>
                      <a:pt x="1526" y="682"/>
                    </a:lnTo>
                    <a:lnTo>
                      <a:pt x="1510" y="714"/>
                    </a:lnTo>
                    <a:lnTo>
                      <a:pt x="1492" y="746"/>
                    </a:lnTo>
                    <a:lnTo>
                      <a:pt x="1472" y="776"/>
                    </a:lnTo>
                    <a:lnTo>
                      <a:pt x="1452" y="808"/>
                    </a:lnTo>
                    <a:lnTo>
                      <a:pt x="1428" y="838"/>
                    </a:lnTo>
                    <a:lnTo>
                      <a:pt x="1404" y="870"/>
                    </a:lnTo>
                    <a:lnTo>
                      <a:pt x="1380" y="900"/>
                    </a:lnTo>
                    <a:lnTo>
                      <a:pt x="1352" y="928"/>
                    </a:lnTo>
                    <a:lnTo>
                      <a:pt x="1324" y="958"/>
                    </a:lnTo>
                    <a:lnTo>
                      <a:pt x="1294" y="984"/>
                    </a:lnTo>
                    <a:lnTo>
                      <a:pt x="1262" y="1012"/>
                    </a:lnTo>
                    <a:lnTo>
                      <a:pt x="1230" y="1038"/>
                    </a:lnTo>
                    <a:lnTo>
                      <a:pt x="1196" y="1062"/>
                    </a:lnTo>
                    <a:lnTo>
                      <a:pt x="1160" y="1086"/>
                    </a:lnTo>
                    <a:lnTo>
                      <a:pt x="1124" y="1108"/>
                    </a:lnTo>
                    <a:lnTo>
                      <a:pt x="1086" y="1130"/>
                    </a:lnTo>
                    <a:lnTo>
                      <a:pt x="1046" y="1148"/>
                    </a:lnTo>
                    <a:lnTo>
                      <a:pt x="1046" y="1148"/>
                    </a:lnTo>
                    <a:lnTo>
                      <a:pt x="1006" y="1166"/>
                    </a:lnTo>
                    <a:lnTo>
                      <a:pt x="966" y="1182"/>
                    </a:lnTo>
                    <a:lnTo>
                      <a:pt x="926" y="1196"/>
                    </a:lnTo>
                    <a:lnTo>
                      <a:pt x="886" y="1208"/>
                    </a:lnTo>
                    <a:lnTo>
                      <a:pt x="844" y="1218"/>
                    </a:lnTo>
                    <a:lnTo>
                      <a:pt x="804" y="1226"/>
                    </a:lnTo>
                    <a:lnTo>
                      <a:pt x="764" y="1234"/>
                    </a:lnTo>
                    <a:lnTo>
                      <a:pt x="724" y="1238"/>
                    </a:lnTo>
                    <a:lnTo>
                      <a:pt x="684" y="1242"/>
                    </a:lnTo>
                    <a:lnTo>
                      <a:pt x="644" y="1244"/>
                    </a:lnTo>
                    <a:lnTo>
                      <a:pt x="604" y="1246"/>
                    </a:lnTo>
                    <a:lnTo>
                      <a:pt x="566" y="1244"/>
                    </a:lnTo>
                    <a:lnTo>
                      <a:pt x="528" y="1242"/>
                    </a:lnTo>
                    <a:lnTo>
                      <a:pt x="490" y="1238"/>
                    </a:lnTo>
                    <a:lnTo>
                      <a:pt x="454" y="1234"/>
                    </a:lnTo>
                    <a:lnTo>
                      <a:pt x="418" y="1228"/>
                    </a:lnTo>
                    <a:lnTo>
                      <a:pt x="384" y="1220"/>
                    </a:lnTo>
                    <a:lnTo>
                      <a:pt x="350" y="1210"/>
                    </a:lnTo>
                    <a:lnTo>
                      <a:pt x="318" y="1200"/>
                    </a:lnTo>
                    <a:lnTo>
                      <a:pt x="286" y="1190"/>
                    </a:lnTo>
                    <a:lnTo>
                      <a:pt x="256" y="1178"/>
                    </a:lnTo>
                    <a:lnTo>
                      <a:pt x="226" y="1164"/>
                    </a:lnTo>
                    <a:lnTo>
                      <a:pt x="200" y="1150"/>
                    </a:lnTo>
                    <a:lnTo>
                      <a:pt x="174" y="1136"/>
                    </a:lnTo>
                    <a:lnTo>
                      <a:pt x="150" y="1120"/>
                    </a:lnTo>
                    <a:lnTo>
                      <a:pt x="126" y="1102"/>
                    </a:lnTo>
                    <a:lnTo>
                      <a:pt x="106" y="1084"/>
                    </a:lnTo>
                    <a:lnTo>
                      <a:pt x="86" y="1066"/>
                    </a:lnTo>
                    <a:lnTo>
                      <a:pt x="68" y="1048"/>
                    </a:lnTo>
                    <a:lnTo>
                      <a:pt x="54" y="1028"/>
                    </a:lnTo>
                    <a:lnTo>
                      <a:pt x="40" y="1006"/>
                    </a:lnTo>
                    <a:lnTo>
                      <a:pt x="28" y="986"/>
                    </a:lnTo>
                    <a:lnTo>
                      <a:pt x="28" y="98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1" name="Freeform 6"/>
              <p:cNvSpPr>
                <a:spLocks/>
              </p:cNvSpPr>
              <p:nvPr/>
            </p:nvSpPr>
            <p:spPr bwMode="auto">
              <a:xfrm>
                <a:off x="2404216" y="3415604"/>
                <a:ext cx="1052738" cy="702732"/>
              </a:xfrm>
              <a:custGeom>
                <a:avLst/>
                <a:gdLst>
                  <a:gd name="T0" fmla="*/ 20 w 1602"/>
                  <a:gd name="T1" fmla="*/ 964 h 1246"/>
                  <a:gd name="T2" fmla="*/ 2 w 1602"/>
                  <a:gd name="T3" fmla="*/ 890 h 1246"/>
                  <a:gd name="T4" fmla="*/ 2 w 1602"/>
                  <a:gd name="T5" fmla="*/ 808 h 1246"/>
                  <a:gd name="T6" fmla="*/ 16 w 1602"/>
                  <a:gd name="T7" fmla="*/ 718 h 1246"/>
                  <a:gd name="T8" fmla="*/ 46 w 1602"/>
                  <a:gd name="T9" fmla="*/ 626 h 1246"/>
                  <a:gd name="T10" fmla="*/ 90 w 1602"/>
                  <a:gd name="T11" fmla="*/ 530 h 1246"/>
                  <a:gd name="T12" fmla="*/ 150 w 1602"/>
                  <a:gd name="T13" fmla="*/ 436 h 1246"/>
                  <a:gd name="T14" fmla="*/ 222 w 1602"/>
                  <a:gd name="T15" fmla="*/ 346 h 1246"/>
                  <a:gd name="T16" fmla="*/ 306 w 1602"/>
                  <a:gd name="T17" fmla="*/ 260 h 1246"/>
                  <a:gd name="T18" fmla="*/ 404 w 1602"/>
                  <a:gd name="T19" fmla="*/ 184 h 1246"/>
                  <a:gd name="T20" fmla="*/ 516 w 1602"/>
                  <a:gd name="T21" fmla="*/ 116 h 1246"/>
                  <a:gd name="T22" fmla="*/ 596 w 1602"/>
                  <a:gd name="T23" fmla="*/ 78 h 1246"/>
                  <a:gd name="T24" fmla="*/ 718 w 1602"/>
                  <a:gd name="T25" fmla="*/ 36 h 1246"/>
                  <a:gd name="T26" fmla="*/ 840 w 1602"/>
                  <a:gd name="T27" fmla="*/ 12 h 1246"/>
                  <a:gd name="T28" fmla="*/ 962 w 1602"/>
                  <a:gd name="T29" fmla="*/ 2 h 1246"/>
                  <a:gd name="T30" fmla="*/ 1078 w 1602"/>
                  <a:gd name="T31" fmla="*/ 4 h 1246"/>
                  <a:gd name="T32" fmla="*/ 1188 w 1602"/>
                  <a:gd name="T33" fmla="*/ 20 h 1246"/>
                  <a:gd name="T34" fmla="*/ 1290 w 1602"/>
                  <a:gd name="T35" fmla="*/ 48 h 1246"/>
                  <a:gd name="T36" fmla="*/ 1380 w 1602"/>
                  <a:gd name="T37" fmla="*/ 84 h 1246"/>
                  <a:gd name="T38" fmla="*/ 1458 w 1602"/>
                  <a:gd name="T39" fmla="*/ 130 h 1246"/>
                  <a:gd name="T40" fmla="*/ 1522 w 1602"/>
                  <a:gd name="T41" fmla="*/ 182 h 1246"/>
                  <a:gd name="T42" fmla="*/ 1566 w 1602"/>
                  <a:gd name="T43" fmla="*/ 242 h 1246"/>
                  <a:gd name="T44" fmla="*/ 1586 w 1602"/>
                  <a:gd name="T45" fmla="*/ 284 h 1246"/>
                  <a:gd name="T46" fmla="*/ 1600 w 1602"/>
                  <a:gd name="T47" fmla="*/ 356 h 1246"/>
                  <a:gd name="T48" fmla="*/ 1600 w 1602"/>
                  <a:gd name="T49" fmla="*/ 436 h 1246"/>
                  <a:gd name="T50" fmla="*/ 1586 w 1602"/>
                  <a:gd name="T51" fmla="*/ 526 h 1246"/>
                  <a:gd name="T52" fmla="*/ 1554 w 1602"/>
                  <a:gd name="T53" fmla="*/ 618 h 1246"/>
                  <a:gd name="T54" fmla="*/ 1510 w 1602"/>
                  <a:gd name="T55" fmla="*/ 714 h 1246"/>
                  <a:gd name="T56" fmla="*/ 1452 w 1602"/>
                  <a:gd name="T57" fmla="*/ 808 h 1246"/>
                  <a:gd name="T58" fmla="*/ 1380 w 1602"/>
                  <a:gd name="T59" fmla="*/ 900 h 1246"/>
                  <a:gd name="T60" fmla="*/ 1294 w 1602"/>
                  <a:gd name="T61" fmla="*/ 984 h 1246"/>
                  <a:gd name="T62" fmla="*/ 1196 w 1602"/>
                  <a:gd name="T63" fmla="*/ 1062 h 1246"/>
                  <a:gd name="T64" fmla="*/ 1086 w 1602"/>
                  <a:gd name="T65" fmla="*/ 1130 h 1246"/>
                  <a:gd name="T66" fmla="*/ 1006 w 1602"/>
                  <a:gd name="T67" fmla="*/ 1166 h 1246"/>
                  <a:gd name="T68" fmla="*/ 886 w 1602"/>
                  <a:gd name="T69" fmla="*/ 1208 h 1246"/>
                  <a:gd name="T70" fmla="*/ 764 w 1602"/>
                  <a:gd name="T71" fmla="*/ 1234 h 1246"/>
                  <a:gd name="T72" fmla="*/ 644 w 1602"/>
                  <a:gd name="T73" fmla="*/ 1244 h 1246"/>
                  <a:gd name="T74" fmla="*/ 528 w 1602"/>
                  <a:gd name="T75" fmla="*/ 1242 h 1246"/>
                  <a:gd name="T76" fmla="*/ 418 w 1602"/>
                  <a:gd name="T77" fmla="*/ 1228 h 1246"/>
                  <a:gd name="T78" fmla="*/ 318 w 1602"/>
                  <a:gd name="T79" fmla="*/ 1200 h 1246"/>
                  <a:gd name="T80" fmla="*/ 226 w 1602"/>
                  <a:gd name="T81" fmla="*/ 1164 h 1246"/>
                  <a:gd name="T82" fmla="*/ 150 w 1602"/>
                  <a:gd name="T83" fmla="*/ 1120 h 1246"/>
                  <a:gd name="T84" fmla="*/ 86 w 1602"/>
                  <a:gd name="T85" fmla="*/ 1066 h 1246"/>
                  <a:gd name="T86" fmla="*/ 40 w 1602"/>
                  <a:gd name="T87" fmla="*/ 1006 h 1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602" h="1246">
                    <a:moveTo>
                      <a:pt x="28" y="986"/>
                    </a:moveTo>
                    <a:lnTo>
                      <a:pt x="28" y="986"/>
                    </a:lnTo>
                    <a:lnTo>
                      <a:pt x="20" y="964"/>
                    </a:lnTo>
                    <a:lnTo>
                      <a:pt x="12" y="940"/>
                    </a:lnTo>
                    <a:lnTo>
                      <a:pt x="6" y="916"/>
                    </a:lnTo>
                    <a:lnTo>
                      <a:pt x="2" y="890"/>
                    </a:lnTo>
                    <a:lnTo>
                      <a:pt x="0" y="864"/>
                    </a:lnTo>
                    <a:lnTo>
                      <a:pt x="0" y="836"/>
                    </a:lnTo>
                    <a:lnTo>
                      <a:pt x="2" y="808"/>
                    </a:lnTo>
                    <a:lnTo>
                      <a:pt x="6" y="778"/>
                    </a:lnTo>
                    <a:lnTo>
                      <a:pt x="10" y="748"/>
                    </a:lnTo>
                    <a:lnTo>
                      <a:pt x="16" y="718"/>
                    </a:lnTo>
                    <a:lnTo>
                      <a:pt x="24" y="688"/>
                    </a:lnTo>
                    <a:lnTo>
                      <a:pt x="34" y="656"/>
                    </a:lnTo>
                    <a:lnTo>
                      <a:pt x="46" y="626"/>
                    </a:lnTo>
                    <a:lnTo>
                      <a:pt x="60" y="594"/>
                    </a:lnTo>
                    <a:lnTo>
                      <a:pt x="74" y="562"/>
                    </a:lnTo>
                    <a:lnTo>
                      <a:pt x="90" y="530"/>
                    </a:lnTo>
                    <a:lnTo>
                      <a:pt x="108" y="500"/>
                    </a:lnTo>
                    <a:lnTo>
                      <a:pt x="128" y="468"/>
                    </a:lnTo>
                    <a:lnTo>
                      <a:pt x="150" y="436"/>
                    </a:lnTo>
                    <a:lnTo>
                      <a:pt x="172" y="406"/>
                    </a:lnTo>
                    <a:lnTo>
                      <a:pt x="196" y="376"/>
                    </a:lnTo>
                    <a:lnTo>
                      <a:pt x="222" y="346"/>
                    </a:lnTo>
                    <a:lnTo>
                      <a:pt x="248" y="316"/>
                    </a:lnTo>
                    <a:lnTo>
                      <a:pt x="276" y="288"/>
                    </a:lnTo>
                    <a:lnTo>
                      <a:pt x="306" y="260"/>
                    </a:lnTo>
                    <a:lnTo>
                      <a:pt x="338" y="234"/>
                    </a:lnTo>
                    <a:lnTo>
                      <a:pt x="370" y="208"/>
                    </a:lnTo>
                    <a:lnTo>
                      <a:pt x="404" y="184"/>
                    </a:lnTo>
                    <a:lnTo>
                      <a:pt x="440" y="160"/>
                    </a:lnTo>
                    <a:lnTo>
                      <a:pt x="478" y="138"/>
                    </a:lnTo>
                    <a:lnTo>
                      <a:pt x="516" y="116"/>
                    </a:lnTo>
                    <a:lnTo>
                      <a:pt x="554" y="96"/>
                    </a:lnTo>
                    <a:lnTo>
                      <a:pt x="554" y="96"/>
                    </a:lnTo>
                    <a:lnTo>
                      <a:pt x="596" y="78"/>
                    </a:lnTo>
                    <a:lnTo>
                      <a:pt x="636" y="62"/>
                    </a:lnTo>
                    <a:lnTo>
                      <a:pt x="676" y="48"/>
                    </a:lnTo>
                    <a:lnTo>
                      <a:pt x="718" y="36"/>
                    </a:lnTo>
                    <a:lnTo>
                      <a:pt x="758" y="26"/>
                    </a:lnTo>
                    <a:lnTo>
                      <a:pt x="800" y="18"/>
                    </a:lnTo>
                    <a:lnTo>
                      <a:pt x="840" y="12"/>
                    </a:lnTo>
                    <a:lnTo>
                      <a:pt x="880" y="6"/>
                    </a:lnTo>
                    <a:lnTo>
                      <a:pt x="922" y="2"/>
                    </a:lnTo>
                    <a:lnTo>
                      <a:pt x="962" y="2"/>
                    </a:lnTo>
                    <a:lnTo>
                      <a:pt x="1000" y="0"/>
                    </a:lnTo>
                    <a:lnTo>
                      <a:pt x="1040" y="2"/>
                    </a:lnTo>
                    <a:lnTo>
                      <a:pt x="1078" y="4"/>
                    </a:lnTo>
                    <a:lnTo>
                      <a:pt x="1116" y="8"/>
                    </a:lnTo>
                    <a:lnTo>
                      <a:pt x="1152" y="14"/>
                    </a:lnTo>
                    <a:lnTo>
                      <a:pt x="1188" y="20"/>
                    </a:lnTo>
                    <a:lnTo>
                      <a:pt x="1224" y="28"/>
                    </a:lnTo>
                    <a:lnTo>
                      <a:pt x="1258" y="38"/>
                    </a:lnTo>
                    <a:lnTo>
                      <a:pt x="1290" y="48"/>
                    </a:lnTo>
                    <a:lnTo>
                      <a:pt x="1322" y="58"/>
                    </a:lnTo>
                    <a:lnTo>
                      <a:pt x="1352" y="72"/>
                    </a:lnTo>
                    <a:lnTo>
                      <a:pt x="1380" y="84"/>
                    </a:lnTo>
                    <a:lnTo>
                      <a:pt x="1408" y="98"/>
                    </a:lnTo>
                    <a:lnTo>
                      <a:pt x="1434" y="114"/>
                    </a:lnTo>
                    <a:lnTo>
                      <a:pt x="1458" y="130"/>
                    </a:lnTo>
                    <a:lnTo>
                      <a:pt x="1482" y="146"/>
                    </a:lnTo>
                    <a:lnTo>
                      <a:pt x="1502" y="164"/>
                    </a:lnTo>
                    <a:lnTo>
                      <a:pt x="1522" y="182"/>
                    </a:lnTo>
                    <a:lnTo>
                      <a:pt x="1538" y="202"/>
                    </a:lnTo>
                    <a:lnTo>
                      <a:pt x="1554" y="222"/>
                    </a:lnTo>
                    <a:lnTo>
                      <a:pt x="1566" y="242"/>
                    </a:lnTo>
                    <a:lnTo>
                      <a:pt x="1576" y="262"/>
                    </a:lnTo>
                    <a:lnTo>
                      <a:pt x="1576" y="262"/>
                    </a:lnTo>
                    <a:lnTo>
                      <a:pt x="1586" y="284"/>
                    </a:lnTo>
                    <a:lnTo>
                      <a:pt x="1592" y="306"/>
                    </a:lnTo>
                    <a:lnTo>
                      <a:pt x="1598" y="330"/>
                    </a:lnTo>
                    <a:lnTo>
                      <a:pt x="1600" y="356"/>
                    </a:lnTo>
                    <a:lnTo>
                      <a:pt x="1602" y="382"/>
                    </a:lnTo>
                    <a:lnTo>
                      <a:pt x="1602" y="408"/>
                    </a:lnTo>
                    <a:lnTo>
                      <a:pt x="1600" y="436"/>
                    </a:lnTo>
                    <a:lnTo>
                      <a:pt x="1598" y="466"/>
                    </a:lnTo>
                    <a:lnTo>
                      <a:pt x="1592" y="496"/>
                    </a:lnTo>
                    <a:lnTo>
                      <a:pt x="1586" y="526"/>
                    </a:lnTo>
                    <a:lnTo>
                      <a:pt x="1576" y="556"/>
                    </a:lnTo>
                    <a:lnTo>
                      <a:pt x="1566" y="588"/>
                    </a:lnTo>
                    <a:lnTo>
                      <a:pt x="1554" y="618"/>
                    </a:lnTo>
                    <a:lnTo>
                      <a:pt x="1542" y="650"/>
                    </a:lnTo>
                    <a:lnTo>
                      <a:pt x="1526" y="682"/>
                    </a:lnTo>
                    <a:lnTo>
                      <a:pt x="1510" y="714"/>
                    </a:lnTo>
                    <a:lnTo>
                      <a:pt x="1492" y="746"/>
                    </a:lnTo>
                    <a:lnTo>
                      <a:pt x="1472" y="776"/>
                    </a:lnTo>
                    <a:lnTo>
                      <a:pt x="1452" y="808"/>
                    </a:lnTo>
                    <a:lnTo>
                      <a:pt x="1428" y="838"/>
                    </a:lnTo>
                    <a:lnTo>
                      <a:pt x="1404" y="870"/>
                    </a:lnTo>
                    <a:lnTo>
                      <a:pt x="1380" y="900"/>
                    </a:lnTo>
                    <a:lnTo>
                      <a:pt x="1352" y="928"/>
                    </a:lnTo>
                    <a:lnTo>
                      <a:pt x="1324" y="958"/>
                    </a:lnTo>
                    <a:lnTo>
                      <a:pt x="1294" y="984"/>
                    </a:lnTo>
                    <a:lnTo>
                      <a:pt x="1262" y="1012"/>
                    </a:lnTo>
                    <a:lnTo>
                      <a:pt x="1230" y="1038"/>
                    </a:lnTo>
                    <a:lnTo>
                      <a:pt x="1196" y="1062"/>
                    </a:lnTo>
                    <a:lnTo>
                      <a:pt x="1160" y="1086"/>
                    </a:lnTo>
                    <a:lnTo>
                      <a:pt x="1124" y="1108"/>
                    </a:lnTo>
                    <a:lnTo>
                      <a:pt x="1086" y="1130"/>
                    </a:lnTo>
                    <a:lnTo>
                      <a:pt x="1046" y="1148"/>
                    </a:lnTo>
                    <a:lnTo>
                      <a:pt x="1046" y="1148"/>
                    </a:lnTo>
                    <a:lnTo>
                      <a:pt x="1006" y="1166"/>
                    </a:lnTo>
                    <a:lnTo>
                      <a:pt x="966" y="1182"/>
                    </a:lnTo>
                    <a:lnTo>
                      <a:pt x="926" y="1196"/>
                    </a:lnTo>
                    <a:lnTo>
                      <a:pt x="886" y="1208"/>
                    </a:lnTo>
                    <a:lnTo>
                      <a:pt x="844" y="1218"/>
                    </a:lnTo>
                    <a:lnTo>
                      <a:pt x="804" y="1226"/>
                    </a:lnTo>
                    <a:lnTo>
                      <a:pt x="764" y="1234"/>
                    </a:lnTo>
                    <a:lnTo>
                      <a:pt x="724" y="1238"/>
                    </a:lnTo>
                    <a:lnTo>
                      <a:pt x="684" y="1242"/>
                    </a:lnTo>
                    <a:lnTo>
                      <a:pt x="644" y="1244"/>
                    </a:lnTo>
                    <a:lnTo>
                      <a:pt x="604" y="1246"/>
                    </a:lnTo>
                    <a:lnTo>
                      <a:pt x="566" y="1244"/>
                    </a:lnTo>
                    <a:lnTo>
                      <a:pt x="528" y="1242"/>
                    </a:lnTo>
                    <a:lnTo>
                      <a:pt x="490" y="1238"/>
                    </a:lnTo>
                    <a:lnTo>
                      <a:pt x="454" y="1234"/>
                    </a:lnTo>
                    <a:lnTo>
                      <a:pt x="418" y="1228"/>
                    </a:lnTo>
                    <a:lnTo>
                      <a:pt x="384" y="1220"/>
                    </a:lnTo>
                    <a:lnTo>
                      <a:pt x="350" y="1210"/>
                    </a:lnTo>
                    <a:lnTo>
                      <a:pt x="318" y="1200"/>
                    </a:lnTo>
                    <a:lnTo>
                      <a:pt x="286" y="1190"/>
                    </a:lnTo>
                    <a:lnTo>
                      <a:pt x="256" y="1178"/>
                    </a:lnTo>
                    <a:lnTo>
                      <a:pt x="226" y="1164"/>
                    </a:lnTo>
                    <a:lnTo>
                      <a:pt x="200" y="1150"/>
                    </a:lnTo>
                    <a:lnTo>
                      <a:pt x="174" y="1136"/>
                    </a:lnTo>
                    <a:lnTo>
                      <a:pt x="150" y="1120"/>
                    </a:lnTo>
                    <a:lnTo>
                      <a:pt x="126" y="1102"/>
                    </a:lnTo>
                    <a:lnTo>
                      <a:pt x="106" y="1084"/>
                    </a:lnTo>
                    <a:lnTo>
                      <a:pt x="86" y="1066"/>
                    </a:lnTo>
                    <a:lnTo>
                      <a:pt x="68" y="1048"/>
                    </a:lnTo>
                    <a:lnTo>
                      <a:pt x="54" y="1028"/>
                    </a:lnTo>
                    <a:lnTo>
                      <a:pt x="40" y="1006"/>
                    </a:lnTo>
                    <a:lnTo>
                      <a:pt x="28" y="986"/>
                    </a:lnTo>
                    <a:lnTo>
                      <a:pt x="28" y="98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2" name="Freeform 6"/>
              <p:cNvSpPr>
                <a:spLocks/>
              </p:cNvSpPr>
              <p:nvPr/>
            </p:nvSpPr>
            <p:spPr bwMode="auto">
              <a:xfrm>
                <a:off x="2417134" y="3626002"/>
                <a:ext cx="737546" cy="492333"/>
              </a:xfrm>
              <a:custGeom>
                <a:avLst/>
                <a:gdLst>
                  <a:gd name="T0" fmla="*/ 20 w 1602"/>
                  <a:gd name="T1" fmla="*/ 964 h 1246"/>
                  <a:gd name="T2" fmla="*/ 2 w 1602"/>
                  <a:gd name="T3" fmla="*/ 890 h 1246"/>
                  <a:gd name="T4" fmla="*/ 2 w 1602"/>
                  <a:gd name="T5" fmla="*/ 808 h 1246"/>
                  <a:gd name="T6" fmla="*/ 16 w 1602"/>
                  <a:gd name="T7" fmla="*/ 718 h 1246"/>
                  <a:gd name="T8" fmla="*/ 46 w 1602"/>
                  <a:gd name="T9" fmla="*/ 626 h 1246"/>
                  <a:gd name="T10" fmla="*/ 90 w 1602"/>
                  <a:gd name="T11" fmla="*/ 530 h 1246"/>
                  <a:gd name="T12" fmla="*/ 150 w 1602"/>
                  <a:gd name="T13" fmla="*/ 436 h 1246"/>
                  <a:gd name="T14" fmla="*/ 222 w 1602"/>
                  <a:gd name="T15" fmla="*/ 346 h 1246"/>
                  <a:gd name="T16" fmla="*/ 306 w 1602"/>
                  <a:gd name="T17" fmla="*/ 260 h 1246"/>
                  <a:gd name="T18" fmla="*/ 404 w 1602"/>
                  <a:gd name="T19" fmla="*/ 184 h 1246"/>
                  <a:gd name="T20" fmla="*/ 516 w 1602"/>
                  <a:gd name="T21" fmla="*/ 116 h 1246"/>
                  <a:gd name="T22" fmla="*/ 596 w 1602"/>
                  <a:gd name="T23" fmla="*/ 78 h 1246"/>
                  <a:gd name="T24" fmla="*/ 718 w 1602"/>
                  <a:gd name="T25" fmla="*/ 36 h 1246"/>
                  <a:gd name="T26" fmla="*/ 840 w 1602"/>
                  <a:gd name="T27" fmla="*/ 12 h 1246"/>
                  <a:gd name="T28" fmla="*/ 962 w 1602"/>
                  <a:gd name="T29" fmla="*/ 2 h 1246"/>
                  <a:gd name="T30" fmla="*/ 1078 w 1602"/>
                  <a:gd name="T31" fmla="*/ 4 h 1246"/>
                  <a:gd name="T32" fmla="*/ 1188 w 1602"/>
                  <a:gd name="T33" fmla="*/ 20 h 1246"/>
                  <a:gd name="T34" fmla="*/ 1290 w 1602"/>
                  <a:gd name="T35" fmla="*/ 48 h 1246"/>
                  <a:gd name="T36" fmla="*/ 1380 w 1602"/>
                  <a:gd name="T37" fmla="*/ 84 h 1246"/>
                  <a:gd name="T38" fmla="*/ 1458 w 1602"/>
                  <a:gd name="T39" fmla="*/ 130 h 1246"/>
                  <a:gd name="T40" fmla="*/ 1522 w 1602"/>
                  <a:gd name="T41" fmla="*/ 182 h 1246"/>
                  <a:gd name="T42" fmla="*/ 1566 w 1602"/>
                  <a:gd name="T43" fmla="*/ 242 h 1246"/>
                  <a:gd name="T44" fmla="*/ 1586 w 1602"/>
                  <a:gd name="T45" fmla="*/ 284 h 1246"/>
                  <a:gd name="T46" fmla="*/ 1600 w 1602"/>
                  <a:gd name="T47" fmla="*/ 356 h 1246"/>
                  <a:gd name="T48" fmla="*/ 1600 w 1602"/>
                  <a:gd name="T49" fmla="*/ 436 h 1246"/>
                  <a:gd name="T50" fmla="*/ 1586 w 1602"/>
                  <a:gd name="T51" fmla="*/ 526 h 1246"/>
                  <a:gd name="T52" fmla="*/ 1554 w 1602"/>
                  <a:gd name="T53" fmla="*/ 618 h 1246"/>
                  <a:gd name="T54" fmla="*/ 1510 w 1602"/>
                  <a:gd name="T55" fmla="*/ 714 h 1246"/>
                  <a:gd name="T56" fmla="*/ 1452 w 1602"/>
                  <a:gd name="T57" fmla="*/ 808 h 1246"/>
                  <a:gd name="T58" fmla="*/ 1380 w 1602"/>
                  <a:gd name="T59" fmla="*/ 900 h 1246"/>
                  <a:gd name="T60" fmla="*/ 1294 w 1602"/>
                  <a:gd name="T61" fmla="*/ 984 h 1246"/>
                  <a:gd name="T62" fmla="*/ 1196 w 1602"/>
                  <a:gd name="T63" fmla="*/ 1062 h 1246"/>
                  <a:gd name="T64" fmla="*/ 1086 w 1602"/>
                  <a:gd name="T65" fmla="*/ 1130 h 1246"/>
                  <a:gd name="T66" fmla="*/ 1006 w 1602"/>
                  <a:gd name="T67" fmla="*/ 1166 h 1246"/>
                  <a:gd name="T68" fmla="*/ 886 w 1602"/>
                  <a:gd name="T69" fmla="*/ 1208 h 1246"/>
                  <a:gd name="T70" fmla="*/ 764 w 1602"/>
                  <a:gd name="T71" fmla="*/ 1234 h 1246"/>
                  <a:gd name="T72" fmla="*/ 644 w 1602"/>
                  <a:gd name="T73" fmla="*/ 1244 h 1246"/>
                  <a:gd name="T74" fmla="*/ 528 w 1602"/>
                  <a:gd name="T75" fmla="*/ 1242 h 1246"/>
                  <a:gd name="T76" fmla="*/ 418 w 1602"/>
                  <a:gd name="T77" fmla="*/ 1228 h 1246"/>
                  <a:gd name="T78" fmla="*/ 318 w 1602"/>
                  <a:gd name="T79" fmla="*/ 1200 h 1246"/>
                  <a:gd name="T80" fmla="*/ 226 w 1602"/>
                  <a:gd name="T81" fmla="*/ 1164 h 1246"/>
                  <a:gd name="T82" fmla="*/ 150 w 1602"/>
                  <a:gd name="T83" fmla="*/ 1120 h 1246"/>
                  <a:gd name="T84" fmla="*/ 86 w 1602"/>
                  <a:gd name="T85" fmla="*/ 1066 h 1246"/>
                  <a:gd name="T86" fmla="*/ 40 w 1602"/>
                  <a:gd name="T87" fmla="*/ 1006 h 1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602" h="1246">
                    <a:moveTo>
                      <a:pt x="28" y="986"/>
                    </a:moveTo>
                    <a:lnTo>
                      <a:pt x="28" y="986"/>
                    </a:lnTo>
                    <a:lnTo>
                      <a:pt x="20" y="964"/>
                    </a:lnTo>
                    <a:lnTo>
                      <a:pt x="12" y="940"/>
                    </a:lnTo>
                    <a:lnTo>
                      <a:pt x="6" y="916"/>
                    </a:lnTo>
                    <a:lnTo>
                      <a:pt x="2" y="890"/>
                    </a:lnTo>
                    <a:lnTo>
                      <a:pt x="0" y="864"/>
                    </a:lnTo>
                    <a:lnTo>
                      <a:pt x="0" y="836"/>
                    </a:lnTo>
                    <a:lnTo>
                      <a:pt x="2" y="808"/>
                    </a:lnTo>
                    <a:lnTo>
                      <a:pt x="6" y="778"/>
                    </a:lnTo>
                    <a:lnTo>
                      <a:pt x="10" y="748"/>
                    </a:lnTo>
                    <a:lnTo>
                      <a:pt x="16" y="718"/>
                    </a:lnTo>
                    <a:lnTo>
                      <a:pt x="24" y="688"/>
                    </a:lnTo>
                    <a:lnTo>
                      <a:pt x="34" y="656"/>
                    </a:lnTo>
                    <a:lnTo>
                      <a:pt x="46" y="626"/>
                    </a:lnTo>
                    <a:lnTo>
                      <a:pt x="60" y="594"/>
                    </a:lnTo>
                    <a:lnTo>
                      <a:pt x="74" y="562"/>
                    </a:lnTo>
                    <a:lnTo>
                      <a:pt x="90" y="530"/>
                    </a:lnTo>
                    <a:lnTo>
                      <a:pt x="108" y="500"/>
                    </a:lnTo>
                    <a:lnTo>
                      <a:pt x="128" y="468"/>
                    </a:lnTo>
                    <a:lnTo>
                      <a:pt x="150" y="436"/>
                    </a:lnTo>
                    <a:lnTo>
                      <a:pt x="172" y="406"/>
                    </a:lnTo>
                    <a:lnTo>
                      <a:pt x="196" y="376"/>
                    </a:lnTo>
                    <a:lnTo>
                      <a:pt x="222" y="346"/>
                    </a:lnTo>
                    <a:lnTo>
                      <a:pt x="248" y="316"/>
                    </a:lnTo>
                    <a:lnTo>
                      <a:pt x="276" y="288"/>
                    </a:lnTo>
                    <a:lnTo>
                      <a:pt x="306" y="260"/>
                    </a:lnTo>
                    <a:lnTo>
                      <a:pt x="338" y="234"/>
                    </a:lnTo>
                    <a:lnTo>
                      <a:pt x="370" y="208"/>
                    </a:lnTo>
                    <a:lnTo>
                      <a:pt x="404" y="184"/>
                    </a:lnTo>
                    <a:lnTo>
                      <a:pt x="440" y="160"/>
                    </a:lnTo>
                    <a:lnTo>
                      <a:pt x="478" y="138"/>
                    </a:lnTo>
                    <a:lnTo>
                      <a:pt x="516" y="116"/>
                    </a:lnTo>
                    <a:lnTo>
                      <a:pt x="554" y="96"/>
                    </a:lnTo>
                    <a:lnTo>
                      <a:pt x="554" y="96"/>
                    </a:lnTo>
                    <a:lnTo>
                      <a:pt x="596" y="78"/>
                    </a:lnTo>
                    <a:lnTo>
                      <a:pt x="636" y="62"/>
                    </a:lnTo>
                    <a:lnTo>
                      <a:pt x="676" y="48"/>
                    </a:lnTo>
                    <a:lnTo>
                      <a:pt x="718" y="36"/>
                    </a:lnTo>
                    <a:lnTo>
                      <a:pt x="758" y="26"/>
                    </a:lnTo>
                    <a:lnTo>
                      <a:pt x="800" y="18"/>
                    </a:lnTo>
                    <a:lnTo>
                      <a:pt x="840" y="12"/>
                    </a:lnTo>
                    <a:lnTo>
                      <a:pt x="880" y="6"/>
                    </a:lnTo>
                    <a:lnTo>
                      <a:pt x="922" y="2"/>
                    </a:lnTo>
                    <a:lnTo>
                      <a:pt x="962" y="2"/>
                    </a:lnTo>
                    <a:lnTo>
                      <a:pt x="1000" y="0"/>
                    </a:lnTo>
                    <a:lnTo>
                      <a:pt x="1040" y="2"/>
                    </a:lnTo>
                    <a:lnTo>
                      <a:pt x="1078" y="4"/>
                    </a:lnTo>
                    <a:lnTo>
                      <a:pt x="1116" y="8"/>
                    </a:lnTo>
                    <a:lnTo>
                      <a:pt x="1152" y="14"/>
                    </a:lnTo>
                    <a:lnTo>
                      <a:pt x="1188" y="20"/>
                    </a:lnTo>
                    <a:lnTo>
                      <a:pt x="1224" y="28"/>
                    </a:lnTo>
                    <a:lnTo>
                      <a:pt x="1258" y="38"/>
                    </a:lnTo>
                    <a:lnTo>
                      <a:pt x="1290" y="48"/>
                    </a:lnTo>
                    <a:lnTo>
                      <a:pt x="1322" y="58"/>
                    </a:lnTo>
                    <a:lnTo>
                      <a:pt x="1352" y="72"/>
                    </a:lnTo>
                    <a:lnTo>
                      <a:pt x="1380" y="84"/>
                    </a:lnTo>
                    <a:lnTo>
                      <a:pt x="1408" y="98"/>
                    </a:lnTo>
                    <a:lnTo>
                      <a:pt x="1434" y="114"/>
                    </a:lnTo>
                    <a:lnTo>
                      <a:pt x="1458" y="130"/>
                    </a:lnTo>
                    <a:lnTo>
                      <a:pt x="1482" y="146"/>
                    </a:lnTo>
                    <a:lnTo>
                      <a:pt x="1502" y="164"/>
                    </a:lnTo>
                    <a:lnTo>
                      <a:pt x="1522" y="182"/>
                    </a:lnTo>
                    <a:lnTo>
                      <a:pt x="1538" y="202"/>
                    </a:lnTo>
                    <a:lnTo>
                      <a:pt x="1554" y="222"/>
                    </a:lnTo>
                    <a:lnTo>
                      <a:pt x="1566" y="242"/>
                    </a:lnTo>
                    <a:lnTo>
                      <a:pt x="1576" y="262"/>
                    </a:lnTo>
                    <a:lnTo>
                      <a:pt x="1576" y="262"/>
                    </a:lnTo>
                    <a:lnTo>
                      <a:pt x="1586" y="284"/>
                    </a:lnTo>
                    <a:lnTo>
                      <a:pt x="1592" y="306"/>
                    </a:lnTo>
                    <a:lnTo>
                      <a:pt x="1598" y="330"/>
                    </a:lnTo>
                    <a:lnTo>
                      <a:pt x="1600" y="356"/>
                    </a:lnTo>
                    <a:lnTo>
                      <a:pt x="1602" y="382"/>
                    </a:lnTo>
                    <a:lnTo>
                      <a:pt x="1602" y="408"/>
                    </a:lnTo>
                    <a:lnTo>
                      <a:pt x="1600" y="436"/>
                    </a:lnTo>
                    <a:lnTo>
                      <a:pt x="1598" y="466"/>
                    </a:lnTo>
                    <a:lnTo>
                      <a:pt x="1592" y="496"/>
                    </a:lnTo>
                    <a:lnTo>
                      <a:pt x="1586" y="526"/>
                    </a:lnTo>
                    <a:lnTo>
                      <a:pt x="1576" y="556"/>
                    </a:lnTo>
                    <a:lnTo>
                      <a:pt x="1566" y="588"/>
                    </a:lnTo>
                    <a:lnTo>
                      <a:pt x="1554" y="618"/>
                    </a:lnTo>
                    <a:lnTo>
                      <a:pt x="1542" y="650"/>
                    </a:lnTo>
                    <a:lnTo>
                      <a:pt x="1526" y="682"/>
                    </a:lnTo>
                    <a:lnTo>
                      <a:pt x="1510" y="714"/>
                    </a:lnTo>
                    <a:lnTo>
                      <a:pt x="1492" y="746"/>
                    </a:lnTo>
                    <a:lnTo>
                      <a:pt x="1472" y="776"/>
                    </a:lnTo>
                    <a:lnTo>
                      <a:pt x="1452" y="808"/>
                    </a:lnTo>
                    <a:lnTo>
                      <a:pt x="1428" y="838"/>
                    </a:lnTo>
                    <a:lnTo>
                      <a:pt x="1404" y="870"/>
                    </a:lnTo>
                    <a:lnTo>
                      <a:pt x="1380" y="900"/>
                    </a:lnTo>
                    <a:lnTo>
                      <a:pt x="1352" y="928"/>
                    </a:lnTo>
                    <a:lnTo>
                      <a:pt x="1324" y="958"/>
                    </a:lnTo>
                    <a:lnTo>
                      <a:pt x="1294" y="984"/>
                    </a:lnTo>
                    <a:lnTo>
                      <a:pt x="1262" y="1012"/>
                    </a:lnTo>
                    <a:lnTo>
                      <a:pt x="1230" y="1038"/>
                    </a:lnTo>
                    <a:lnTo>
                      <a:pt x="1196" y="1062"/>
                    </a:lnTo>
                    <a:lnTo>
                      <a:pt x="1160" y="1086"/>
                    </a:lnTo>
                    <a:lnTo>
                      <a:pt x="1124" y="1108"/>
                    </a:lnTo>
                    <a:lnTo>
                      <a:pt x="1086" y="1130"/>
                    </a:lnTo>
                    <a:lnTo>
                      <a:pt x="1046" y="1148"/>
                    </a:lnTo>
                    <a:lnTo>
                      <a:pt x="1046" y="1148"/>
                    </a:lnTo>
                    <a:lnTo>
                      <a:pt x="1006" y="1166"/>
                    </a:lnTo>
                    <a:lnTo>
                      <a:pt x="966" y="1182"/>
                    </a:lnTo>
                    <a:lnTo>
                      <a:pt x="926" y="1196"/>
                    </a:lnTo>
                    <a:lnTo>
                      <a:pt x="886" y="1208"/>
                    </a:lnTo>
                    <a:lnTo>
                      <a:pt x="844" y="1218"/>
                    </a:lnTo>
                    <a:lnTo>
                      <a:pt x="804" y="1226"/>
                    </a:lnTo>
                    <a:lnTo>
                      <a:pt x="764" y="1234"/>
                    </a:lnTo>
                    <a:lnTo>
                      <a:pt x="724" y="1238"/>
                    </a:lnTo>
                    <a:lnTo>
                      <a:pt x="684" y="1242"/>
                    </a:lnTo>
                    <a:lnTo>
                      <a:pt x="644" y="1244"/>
                    </a:lnTo>
                    <a:lnTo>
                      <a:pt x="604" y="1246"/>
                    </a:lnTo>
                    <a:lnTo>
                      <a:pt x="566" y="1244"/>
                    </a:lnTo>
                    <a:lnTo>
                      <a:pt x="528" y="1242"/>
                    </a:lnTo>
                    <a:lnTo>
                      <a:pt x="490" y="1238"/>
                    </a:lnTo>
                    <a:lnTo>
                      <a:pt x="454" y="1234"/>
                    </a:lnTo>
                    <a:lnTo>
                      <a:pt x="418" y="1228"/>
                    </a:lnTo>
                    <a:lnTo>
                      <a:pt x="384" y="1220"/>
                    </a:lnTo>
                    <a:lnTo>
                      <a:pt x="350" y="1210"/>
                    </a:lnTo>
                    <a:lnTo>
                      <a:pt x="318" y="1200"/>
                    </a:lnTo>
                    <a:lnTo>
                      <a:pt x="286" y="1190"/>
                    </a:lnTo>
                    <a:lnTo>
                      <a:pt x="256" y="1178"/>
                    </a:lnTo>
                    <a:lnTo>
                      <a:pt x="226" y="1164"/>
                    </a:lnTo>
                    <a:lnTo>
                      <a:pt x="200" y="1150"/>
                    </a:lnTo>
                    <a:lnTo>
                      <a:pt x="174" y="1136"/>
                    </a:lnTo>
                    <a:lnTo>
                      <a:pt x="150" y="1120"/>
                    </a:lnTo>
                    <a:lnTo>
                      <a:pt x="126" y="1102"/>
                    </a:lnTo>
                    <a:lnTo>
                      <a:pt x="106" y="1084"/>
                    </a:lnTo>
                    <a:lnTo>
                      <a:pt x="86" y="1066"/>
                    </a:lnTo>
                    <a:lnTo>
                      <a:pt x="68" y="1048"/>
                    </a:lnTo>
                    <a:lnTo>
                      <a:pt x="54" y="1028"/>
                    </a:lnTo>
                    <a:lnTo>
                      <a:pt x="40" y="1006"/>
                    </a:lnTo>
                    <a:lnTo>
                      <a:pt x="28" y="986"/>
                    </a:lnTo>
                    <a:lnTo>
                      <a:pt x="28" y="98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2065" name="グループ化 2064"/>
          <p:cNvGrpSpPr/>
          <p:nvPr/>
        </p:nvGrpSpPr>
        <p:grpSpPr>
          <a:xfrm>
            <a:off x="6412822" y="2830209"/>
            <a:ext cx="898229" cy="1562108"/>
            <a:chOff x="6412822" y="2830209"/>
            <a:chExt cx="898229" cy="1562108"/>
          </a:xfrm>
        </p:grpSpPr>
        <p:grpSp>
          <p:nvGrpSpPr>
            <p:cNvPr id="2058" name="グループ化 2057"/>
            <p:cNvGrpSpPr/>
            <p:nvPr/>
          </p:nvGrpSpPr>
          <p:grpSpPr>
            <a:xfrm>
              <a:off x="6441108" y="2830209"/>
              <a:ext cx="841655" cy="1562108"/>
              <a:chOff x="6864107" y="2912355"/>
              <a:chExt cx="1806018" cy="3351960"/>
            </a:xfrm>
          </p:grpSpPr>
          <p:grpSp>
            <p:nvGrpSpPr>
              <p:cNvPr id="100" name="グループ化 99"/>
              <p:cNvGrpSpPr/>
              <p:nvPr/>
            </p:nvGrpSpPr>
            <p:grpSpPr>
              <a:xfrm rot="900000">
                <a:off x="6864107" y="3523031"/>
                <a:ext cx="427361" cy="2635980"/>
                <a:chOff x="7530810" y="3628335"/>
                <a:chExt cx="546390" cy="1882449"/>
              </a:xfrm>
            </p:grpSpPr>
            <p:sp>
              <p:nvSpPr>
                <p:cNvPr id="101" name="円/楕円 100"/>
                <p:cNvSpPr/>
                <p:nvPr/>
              </p:nvSpPr>
              <p:spPr bwMode="auto">
                <a:xfrm>
                  <a:off x="7530810" y="4421404"/>
                  <a:ext cx="546390" cy="108938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2" name="円/楕円 101"/>
                <p:cNvSpPr/>
                <p:nvPr/>
              </p:nvSpPr>
              <p:spPr bwMode="auto">
                <a:xfrm>
                  <a:off x="7779231" y="3628335"/>
                  <a:ext cx="49547" cy="187089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03" name="グループ化 102"/>
              <p:cNvGrpSpPr/>
              <p:nvPr/>
            </p:nvGrpSpPr>
            <p:grpSpPr>
              <a:xfrm rot="20700000" flipH="1">
                <a:off x="8242764" y="3523031"/>
                <a:ext cx="427361" cy="2635980"/>
                <a:chOff x="7530810" y="3628335"/>
                <a:chExt cx="546390" cy="1882449"/>
              </a:xfrm>
            </p:grpSpPr>
            <p:sp>
              <p:nvSpPr>
                <p:cNvPr id="104" name="円/楕円 103"/>
                <p:cNvSpPr/>
                <p:nvPr/>
              </p:nvSpPr>
              <p:spPr bwMode="auto">
                <a:xfrm>
                  <a:off x="7530810" y="4421404"/>
                  <a:ext cx="546390" cy="108938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5" name="円/楕円 104"/>
                <p:cNvSpPr/>
                <p:nvPr/>
              </p:nvSpPr>
              <p:spPr bwMode="auto">
                <a:xfrm>
                  <a:off x="7779231" y="3628335"/>
                  <a:ext cx="49547" cy="187089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06" name="グループ化 105"/>
              <p:cNvGrpSpPr/>
              <p:nvPr/>
            </p:nvGrpSpPr>
            <p:grpSpPr>
              <a:xfrm rot="528860">
                <a:off x="7167983" y="3584254"/>
                <a:ext cx="477106" cy="2635980"/>
                <a:chOff x="7530810" y="3628335"/>
                <a:chExt cx="546390" cy="1882449"/>
              </a:xfrm>
            </p:grpSpPr>
            <p:sp>
              <p:nvSpPr>
                <p:cNvPr id="107" name="円/楕円 106"/>
                <p:cNvSpPr/>
                <p:nvPr/>
              </p:nvSpPr>
              <p:spPr bwMode="auto">
                <a:xfrm>
                  <a:off x="7530810" y="4421404"/>
                  <a:ext cx="546390" cy="108938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8" name="円/楕円 107"/>
                <p:cNvSpPr/>
                <p:nvPr/>
              </p:nvSpPr>
              <p:spPr bwMode="auto">
                <a:xfrm>
                  <a:off x="7759470" y="3628335"/>
                  <a:ext cx="89068" cy="187089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09" name="グループ化 108"/>
              <p:cNvGrpSpPr/>
              <p:nvPr/>
            </p:nvGrpSpPr>
            <p:grpSpPr>
              <a:xfrm rot="21071140" flipH="1">
                <a:off x="7922566" y="3584254"/>
                <a:ext cx="477106" cy="2635980"/>
                <a:chOff x="7530810" y="3628335"/>
                <a:chExt cx="546390" cy="1882449"/>
              </a:xfrm>
            </p:grpSpPr>
            <p:sp>
              <p:nvSpPr>
                <p:cNvPr id="110" name="円/楕円 109"/>
                <p:cNvSpPr/>
                <p:nvPr/>
              </p:nvSpPr>
              <p:spPr bwMode="auto">
                <a:xfrm>
                  <a:off x="7530810" y="4421404"/>
                  <a:ext cx="546390" cy="108938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1" name="円/楕円 110"/>
                <p:cNvSpPr/>
                <p:nvPr/>
              </p:nvSpPr>
              <p:spPr bwMode="auto">
                <a:xfrm>
                  <a:off x="7758674" y="3628335"/>
                  <a:ext cx="90660" cy="187089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12" name="グループ化 111"/>
              <p:cNvGrpSpPr/>
              <p:nvPr/>
            </p:nvGrpSpPr>
            <p:grpSpPr>
              <a:xfrm>
                <a:off x="7530810" y="3628335"/>
                <a:ext cx="546390" cy="2635980"/>
                <a:chOff x="7530810" y="3628335"/>
                <a:chExt cx="546390" cy="1882449"/>
              </a:xfrm>
            </p:grpSpPr>
            <p:sp>
              <p:nvSpPr>
                <p:cNvPr id="113" name="円/楕円 112"/>
                <p:cNvSpPr/>
                <p:nvPr/>
              </p:nvSpPr>
              <p:spPr bwMode="auto">
                <a:xfrm>
                  <a:off x="7530810" y="4421404"/>
                  <a:ext cx="546390" cy="108938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4" name="円/楕円 113"/>
                <p:cNvSpPr/>
                <p:nvPr/>
              </p:nvSpPr>
              <p:spPr bwMode="auto">
                <a:xfrm>
                  <a:off x="7762457" y="3628335"/>
                  <a:ext cx="83096" cy="187089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115" name="フローチャート : 論理積ゲート 114"/>
              <p:cNvSpPr/>
              <p:nvPr/>
            </p:nvSpPr>
            <p:spPr bwMode="auto">
              <a:xfrm rot="16200000">
                <a:off x="7338265" y="2872472"/>
                <a:ext cx="881932" cy="961698"/>
              </a:xfrm>
              <a:prstGeom prst="flowChartDelay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6" name="正方形/長方形 115"/>
              <p:cNvSpPr/>
              <p:nvPr/>
            </p:nvSpPr>
            <p:spPr bwMode="auto">
              <a:xfrm>
                <a:off x="7298382" y="3635807"/>
                <a:ext cx="961698" cy="231400"/>
              </a:xfrm>
              <a:prstGeom prst="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7" name="月 2056"/>
              <p:cNvSpPr/>
              <p:nvPr/>
            </p:nvSpPr>
            <p:spPr bwMode="auto">
              <a:xfrm rot="16200000">
                <a:off x="7714297" y="3572152"/>
                <a:ext cx="106996" cy="1031154"/>
              </a:xfrm>
              <a:prstGeom prst="moon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" name="月 120"/>
              <p:cNvSpPr/>
              <p:nvPr/>
            </p:nvSpPr>
            <p:spPr bwMode="auto">
              <a:xfrm rot="16200000">
                <a:off x="7685499" y="3936459"/>
                <a:ext cx="182880" cy="1258890"/>
              </a:xfrm>
              <a:prstGeom prst="moon">
                <a:avLst>
                  <a:gd name="adj" fmla="val 3071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31" name="フローチャート : 論理積ゲート 230"/>
            <p:cNvSpPr/>
            <p:nvPr/>
          </p:nvSpPr>
          <p:spPr bwMode="auto">
            <a:xfrm rot="16200000">
              <a:off x="6660940" y="2877436"/>
              <a:ext cx="378038" cy="401043"/>
            </a:xfrm>
            <a:prstGeom prst="flowChartDelay">
              <a:avLst/>
            </a:prstGeom>
            <a:solidFill>
              <a:srgbClr val="000000">
                <a:alpha val="20000"/>
              </a:srgb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2" name="フローチャート : 論理積ゲート 231"/>
            <p:cNvSpPr/>
            <p:nvPr/>
          </p:nvSpPr>
          <p:spPr bwMode="auto">
            <a:xfrm rot="16200000">
              <a:off x="6658870" y="2947619"/>
              <a:ext cx="309928" cy="328788"/>
            </a:xfrm>
            <a:prstGeom prst="flowChartDelay">
              <a:avLst/>
            </a:prstGeom>
            <a:solidFill>
              <a:srgbClr val="000000">
                <a:alpha val="20000"/>
              </a:srgb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3" name="フローチャート : 論理積ゲート 232"/>
            <p:cNvSpPr/>
            <p:nvPr/>
          </p:nvSpPr>
          <p:spPr bwMode="auto">
            <a:xfrm rot="16200000">
              <a:off x="6656474" y="3028674"/>
              <a:ext cx="231266" cy="245339"/>
            </a:xfrm>
            <a:prstGeom prst="flowChartDelay">
              <a:avLst/>
            </a:prstGeom>
            <a:solidFill>
              <a:srgbClr val="000000">
                <a:alpha val="20000"/>
              </a:srgb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4" name="円/楕円 233"/>
            <p:cNvSpPr/>
            <p:nvPr/>
          </p:nvSpPr>
          <p:spPr bwMode="auto">
            <a:xfrm rot="900000">
              <a:off x="6412822" y="3676745"/>
              <a:ext cx="121788" cy="604456"/>
            </a:xfrm>
            <a:prstGeom prst="ellipse">
              <a:avLst/>
            </a:prstGeom>
            <a:solidFill>
              <a:srgbClr val="000000">
                <a:alpha val="20000"/>
              </a:srgb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5" name="円/楕円 234"/>
            <p:cNvSpPr/>
            <p:nvPr/>
          </p:nvSpPr>
          <p:spPr bwMode="auto">
            <a:xfrm rot="20700000" flipH="1">
              <a:off x="7189263" y="3676745"/>
              <a:ext cx="121788" cy="604456"/>
            </a:xfrm>
            <a:prstGeom prst="ellipse">
              <a:avLst/>
            </a:prstGeom>
            <a:solidFill>
              <a:srgbClr val="000000">
                <a:alpha val="20000"/>
              </a:srgb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6" name="円/楕円 235"/>
            <p:cNvSpPr/>
            <p:nvPr/>
          </p:nvSpPr>
          <p:spPr bwMode="auto">
            <a:xfrm rot="528860">
              <a:off x="6586262" y="3711039"/>
              <a:ext cx="135966" cy="604456"/>
            </a:xfrm>
            <a:prstGeom prst="ellipse">
              <a:avLst/>
            </a:prstGeom>
            <a:solidFill>
              <a:srgbClr val="000000">
                <a:alpha val="20000"/>
              </a:srgb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7" name="円/楕円 236"/>
            <p:cNvSpPr/>
            <p:nvPr/>
          </p:nvSpPr>
          <p:spPr bwMode="auto">
            <a:xfrm rot="21071140" flipH="1">
              <a:off x="7017223" y="3711039"/>
              <a:ext cx="135964" cy="604456"/>
            </a:xfrm>
            <a:prstGeom prst="ellipse">
              <a:avLst/>
            </a:prstGeom>
            <a:solidFill>
              <a:srgbClr val="000000">
                <a:alpha val="20000"/>
              </a:srgb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8" name="円/楕円 237"/>
            <p:cNvSpPr/>
            <p:nvPr/>
          </p:nvSpPr>
          <p:spPr bwMode="auto">
            <a:xfrm>
              <a:off x="6801273" y="3734638"/>
              <a:ext cx="155710" cy="604456"/>
            </a:xfrm>
            <a:prstGeom prst="ellipse">
              <a:avLst/>
            </a:prstGeom>
            <a:solidFill>
              <a:srgbClr val="000000">
                <a:alpha val="20000"/>
              </a:srgb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066" name="グループ化 2065"/>
          <p:cNvGrpSpPr/>
          <p:nvPr/>
        </p:nvGrpSpPr>
        <p:grpSpPr>
          <a:xfrm>
            <a:off x="7923330" y="2814021"/>
            <a:ext cx="1565697" cy="1581885"/>
            <a:chOff x="7923330" y="2814021"/>
            <a:chExt cx="1565697" cy="1581885"/>
          </a:xfrm>
        </p:grpSpPr>
        <p:sp>
          <p:nvSpPr>
            <p:cNvPr id="145" name="円/楕円 144"/>
            <p:cNvSpPr/>
            <p:nvPr/>
          </p:nvSpPr>
          <p:spPr bwMode="auto">
            <a:xfrm>
              <a:off x="7923330" y="2814021"/>
              <a:ext cx="1565697" cy="156569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24" name="グループ化 223"/>
            <p:cNvGrpSpPr/>
            <p:nvPr/>
          </p:nvGrpSpPr>
          <p:grpSpPr>
            <a:xfrm>
              <a:off x="7943073" y="2926080"/>
              <a:ext cx="1469828" cy="1469826"/>
              <a:chOff x="472615" y="2989661"/>
              <a:chExt cx="1307425" cy="1307423"/>
            </a:xfrm>
          </p:grpSpPr>
          <p:sp>
            <p:nvSpPr>
              <p:cNvPr id="225" name="円/楕円 224"/>
              <p:cNvSpPr/>
              <p:nvPr/>
            </p:nvSpPr>
            <p:spPr bwMode="auto">
              <a:xfrm>
                <a:off x="472615" y="2989661"/>
                <a:ext cx="1307425" cy="1307423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6" name="円/楕円 225"/>
              <p:cNvSpPr/>
              <p:nvPr/>
            </p:nvSpPr>
            <p:spPr bwMode="auto">
              <a:xfrm>
                <a:off x="541341" y="3257419"/>
                <a:ext cx="947096" cy="947094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7" name="円/楕円 226"/>
              <p:cNvSpPr/>
              <p:nvPr/>
            </p:nvSpPr>
            <p:spPr bwMode="auto">
              <a:xfrm>
                <a:off x="621511" y="3574770"/>
                <a:ext cx="546424" cy="546423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28" name="円/楕円 227"/>
            <p:cNvSpPr/>
            <p:nvPr/>
          </p:nvSpPr>
          <p:spPr bwMode="auto">
            <a:xfrm>
              <a:off x="8129847" y="3020538"/>
              <a:ext cx="1152664" cy="1152662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9" name="円/楕円 228"/>
            <p:cNvSpPr/>
            <p:nvPr/>
          </p:nvSpPr>
          <p:spPr bwMode="auto">
            <a:xfrm rot="10800000">
              <a:off x="8275978" y="3175385"/>
              <a:ext cx="860402" cy="860400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0" name="角丸四角形 229"/>
            <p:cNvSpPr/>
            <p:nvPr/>
          </p:nvSpPr>
          <p:spPr bwMode="auto">
            <a:xfrm>
              <a:off x="8593666" y="3020538"/>
              <a:ext cx="225025" cy="867771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9" name="角丸四角形 238"/>
            <p:cNvSpPr/>
            <p:nvPr/>
          </p:nvSpPr>
          <p:spPr bwMode="auto">
            <a:xfrm>
              <a:off x="8600537" y="3067745"/>
              <a:ext cx="175797" cy="820564"/>
            </a:xfrm>
            <a:prstGeom prst="roundRect">
              <a:avLst>
                <a:gd name="adj" fmla="val 50000"/>
              </a:avLst>
            </a:prstGeom>
            <a:solidFill>
              <a:srgbClr val="000000">
                <a:alpha val="20000"/>
              </a:srgb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0" name="角丸四角形 239"/>
            <p:cNvSpPr/>
            <p:nvPr/>
          </p:nvSpPr>
          <p:spPr bwMode="auto">
            <a:xfrm>
              <a:off x="8600538" y="3156584"/>
              <a:ext cx="124362" cy="715267"/>
            </a:xfrm>
            <a:prstGeom prst="roundRect">
              <a:avLst>
                <a:gd name="adj" fmla="val 50000"/>
              </a:avLst>
            </a:prstGeom>
            <a:solidFill>
              <a:srgbClr val="000000">
                <a:alpha val="20000"/>
              </a:srgb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1" name="角丸四角形 240"/>
            <p:cNvSpPr/>
            <p:nvPr/>
          </p:nvSpPr>
          <p:spPr bwMode="auto">
            <a:xfrm>
              <a:off x="8600539" y="3312015"/>
              <a:ext cx="85606" cy="492361"/>
            </a:xfrm>
            <a:prstGeom prst="roundRect">
              <a:avLst>
                <a:gd name="adj" fmla="val 50000"/>
              </a:avLst>
            </a:prstGeom>
            <a:solidFill>
              <a:srgbClr val="000000">
                <a:alpha val="20000"/>
              </a:srgb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42" name="グループ化 241"/>
          <p:cNvGrpSpPr/>
          <p:nvPr/>
        </p:nvGrpSpPr>
        <p:grpSpPr>
          <a:xfrm>
            <a:off x="452500" y="832735"/>
            <a:ext cx="1565697" cy="1565697"/>
            <a:chOff x="452500" y="861234"/>
            <a:chExt cx="1565697" cy="1565697"/>
          </a:xfrm>
        </p:grpSpPr>
        <p:sp>
          <p:nvSpPr>
            <p:cNvPr id="248" name="円/楕円 247"/>
            <p:cNvSpPr/>
            <p:nvPr/>
          </p:nvSpPr>
          <p:spPr bwMode="auto">
            <a:xfrm>
              <a:off x="452500" y="861234"/>
              <a:ext cx="1565697" cy="1565697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49" name="グループ化 248"/>
            <p:cNvGrpSpPr/>
            <p:nvPr/>
          </p:nvGrpSpPr>
          <p:grpSpPr>
            <a:xfrm>
              <a:off x="863492" y="1272226"/>
              <a:ext cx="743712" cy="743712"/>
              <a:chOff x="863492" y="1223755"/>
              <a:chExt cx="743712" cy="743712"/>
            </a:xfrm>
            <a:solidFill>
              <a:srgbClr val="002060"/>
            </a:solidFill>
          </p:grpSpPr>
          <p:sp>
            <p:nvSpPr>
              <p:cNvPr id="255" name="アーチ 254"/>
              <p:cNvSpPr/>
              <p:nvPr/>
            </p:nvSpPr>
            <p:spPr bwMode="auto">
              <a:xfrm>
                <a:off x="863492" y="1223755"/>
                <a:ext cx="743712" cy="743712"/>
              </a:xfrm>
              <a:prstGeom prst="blockArc">
                <a:avLst>
                  <a:gd name="adj1" fmla="val 12444455"/>
                  <a:gd name="adj2" fmla="val 19972394"/>
                  <a:gd name="adj3" fmla="val 6818"/>
                </a:avLst>
              </a:prstGeom>
              <a:grpFill/>
              <a:ln w="9525">
                <a:solidFill>
                  <a:srgbClr val="00206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アーチ 255"/>
              <p:cNvSpPr/>
              <p:nvPr/>
            </p:nvSpPr>
            <p:spPr bwMode="auto">
              <a:xfrm rot="10800000">
                <a:off x="863492" y="1223755"/>
                <a:ext cx="743712" cy="743712"/>
              </a:xfrm>
              <a:prstGeom prst="blockArc">
                <a:avLst>
                  <a:gd name="adj1" fmla="val 12444455"/>
                  <a:gd name="adj2" fmla="val 19972394"/>
                  <a:gd name="adj3" fmla="val 6818"/>
                </a:avLst>
              </a:prstGeom>
              <a:grpFill/>
              <a:ln w="9525">
                <a:solidFill>
                  <a:srgbClr val="00206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0" name="グループ化 249"/>
            <p:cNvGrpSpPr/>
            <p:nvPr/>
          </p:nvGrpSpPr>
          <p:grpSpPr>
            <a:xfrm>
              <a:off x="1007656" y="1452257"/>
              <a:ext cx="459194" cy="127406"/>
              <a:chOff x="907688" y="1403775"/>
              <a:chExt cx="659130" cy="182880"/>
            </a:xfrm>
          </p:grpSpPr>
          <p:sp>
            <p:nvSpPr>
              <p:cNvPr id="252" name="星 5 251"/>
              <p:cNvSpPr/>
              <p:nvPr/>
            </p:nvSpPr>
            <p:spPr bwMode="auto">
              <a:xfrm>
                <a:off x="1143908" y="1403775"/>
                <a:ext cx="182880" cy="182880"/>
              </a:xfrm>
              <a:prstGeom prst="star5">
                <a:avLst/>
              </a:prstGeom>
              <a:solidFill>
                <a:srgbClr val="002060"/>
              </a:solidFill>
              <a:ln w="9525">
                <a:solidFill>
                  <a:srgbClr val="00206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星 5 252"/>
              <p:cNvSpPr/>
              <p:nvPr/>
            </p:nvSpPr>
            <p:spPr bwMode="auto">
              <a:xfrm>
                <a:off x="907688" y="1403775"/>
                <a:ext cx="182880" cy="182880"/>
              </a:xfrm>
              <a:prstGeom prst="star5">
                <a:avLst/>
              </a:prstGeom>
              <a:solidFill>
                <a:srgbClr val="002060"/>
              </a:solidFill>
              <a:ln w="9525">
                <a:solidFill>
                  <a:srgbClr val="00206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星 5 253"/>
              <p:cNvSpPr/>
              <p:nvPr/>
            </p:nvSpPr>
            <p:spPr bwMode="auto">
              <a:xfrm>
                <a:off x="1383938" y="1403775"/>
                <a:ext cx="182880" cy="182880"/>
              </a:xfrm>
              <a:prstGeom prst="star5">
                <a:avLst/>
              </a:prstGeom>
              <a:solidFill>
                <a:srgbClr val="002060"/>
              </a:solidFill>
              <a:ln w="9525">
                <a:solidFill>
                  <a:srgbClr val="00206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1" name="角丸四角形 250"/>
            <p:cNvSpPr/>
            <p:nvPr/>
          </p:nvSpPr>
          <p:spPr bwMode="auto">
            <a:xfrm>
              <a:off x="923864" y="1644082"/>
              <a:ext cx="624123" cy="90010"/>
            </a:xfrm>
            <a:prstGeom prst="roundRect">
              <a:avLst/>
            </a:prstGeom>
            <a:solidFill>
              <a:srgbClr val="002060"/>
            </a:solidFill>
            <a:ln w="9525">
              <a:solidFill>
                <a:srgbClr val="00206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58" name="グループ化 257"/>
          <p:cNvGrpSpPr/>
          <p:nvPr/>
        </p:nvGrpSpPr>
        <p:grpSpPr>
          <a:xfrm>
            <a:off x="4187915" y="832733"/>
            <a:ext cx="1565697" cy="1565697"/>
            <a:chOff x="4187915" y="861232"/>
            <a:chExt cx="1565697" cy="1565697"/>
          </a:xfrm>
        </p:grpSpPr>
        <p:sp>
          <p:nvSpPr>
            <p:cNvPr id="263" name="円/楕円 262"/>
            <p:cNvSpPr/>
            <p:nvPr/>
          </p:nvSpPr>
          <p:spPr bwMode="auto">
            <a:xfrm>
              <a:off x="4187915" y="861232"/>
              <a:ext cx="1565697" cy="156569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4" name="六角形 263"/>
            <p:cNvSpPr/>
            <p:nvPr/>
          </p:nvSpPr>
          <p:spPr bwMode="auto">
            <a:xfrm rot="5400000">
              <a:off x="4924200" y="2227488"/>
              <a:ext cx="93126" cy="2253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六角形 264"/>
            <p:cNvSpPr/>
            <p:nvPr/>
          </p:nvSpPr>
          <p:spPr bwMode="auto">
            <a:xfrm rot="6698721">
              <a:off x="4649880" y="2181768"/>
              <a:ext cx="93126" cy="2253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六角形 265"/>
            <p:cNvSpPr/>
            <p:nvPr/>
          </p:nvSpPr>
          <p:spPr bwMode="auto">
            <a:xfrm rot="15007243" flipH="1">
              <a:off x="5207411" y="2176687"/>
              <a:ext cx="93126" cy="2253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六角形 266"/>
            <p:cNvSpPr/>
            <p:nvPr/>
          </p:nvSpPr>
          <p:spPr bwMode="auto">
            <a:xfrm rot="7962546">
              <a:off x="4419181" y="2024307"/>
              <a:ext cx="93126" cy="2253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六角形 267"/>
            <p:cNvSpPr/>
            <p:nvPr/>
          </p:nvSpPr>
          <p:spPr bwMode="auto">
            <a:xfrm rot="13637454" flipH="1">
              <a:off x="5440262" y="2026848"/>
              <a:ext cx="93126" cy="2253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六角形 268"/>
            <p:cNvSpPr/>
            <p:nvPr/>
          </p:nvSpPr>
          <p:spPr bwMode="auto">
            <a:xfrm rot="6011101">
              <a:off x="4775507" y="2102974"/>
              <a:ext cx="124482" cy="2253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六角形 269"/>
            <p:cNvSpPr/>
            <p:nvPr/>
          </p:nvSpPr>
          <p:spPr bwMode="auto">
            <a:xfrm rot="15588899" flipH="1">
              <a:off x="5048535" y="2102975"/>
              <a:ext cx="124482" cy="2253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六角形 270"/>
            <p:cNvSpPr/>
            <p:nvPr/>
          </p:nvSpPr>
          <p:spPr bwMode="auto">
            <a:xfrm rot="7851584">
              <a:off x="4547203" y="1979733"/>
              <a:ext cx="124482" cy="2253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六角形 271"/>
            <p:cNvSpPr/>
            <p:nvPr/>
          </p:nvSpPr>
          <p:spPr bwMode="auto">
            <a:xfrm rot="13748416" flipH="1">
              <a:off x="5281263" y="1979733"/>
              <a:ext cx="124482" cy="2253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六角形 272"/>
            <p:cNvSpPr/>
            <p:nvPr/>
          </p:nvSpPr>
          <p:spPr bwMode="auto">
            <a:xfrm rot="5400000">
              <a:off x="4901340" y="1985617"/>
              <a:ext cx="138846" cy="2253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2293939" y="1001550"/>
            <a:ext cx="1578941" cy="1228065"/>
            <a:chOff x="1420813" y="2795588"/>
            <a:chExt cx="2543175" cy="1978025"/>
          </a:xfrm>
        </p:grpSpPr>
        <p:sp>
          <p:nvSpPr>
            <p:cNvPr id="280" name="Freeform 6"/>
            <p:cNvSpPr>
              <a:spLocks/>
            </p:cNvSpPr>
            <p:nvPr/>
          </p:nvSpPr>
          <p:spPr bwMode="auto">
            <a:xfrm>
              <a:off x="1420813" y="2795588"/>
              <a:ext cx="2543175" cy="1978025"/>
            </a:xfrm>
            <a:custGeom>
              <a:avLst/>
              <a:gdLst>
                <a:gd name="T0" fmla="*/ 20 w 1602"/>
                <a:gd name="T1" fmla="*/ 964 h 1246"/>
                <a:gd name="T2" fmla="*/ 2 w 1602"/>
                <a:gd name="T3" fmla="*/ 890 h 1246"/>
                <a:gd name="T4" fmla="*/ 2 w 1602"/>
                <a:gd name="T5" fmla="*/ 808 h 1246"/>
                <a:gd name="T6" fmla="*/ 16 w 1602"/>
                <a:gd name="T7" fmla="*/ 718 h 1246"/>
                <a:gd name="T8" fmla="*/ 46 w 1602"/>
                <a:gd name="T9" fmla="*/ 626 h 1246"/>
                <a:gd name="T10" fmla="*/ 90 w 1602"/>
                <a:gd name="T11" fmla="*/ 530 h 1246"/>
                <a:gd name="T12" fmla="*/ 150 w 1602"/>
                <a:gd name="T13" fmla="*/ 436 h 1246"/>
                <a:gd name="T14" fmla="*/ 222 w 1602"/>
                <a:gd name="T15" fmla="*/ 346 h 1246"/>
                <a:gd name="T16" fmla="*/ 306 w 1602"/>
                <a:gd name="T17" fmla="*/ 260 h 1246"/>
                <a:gd name="T18" fmla="*/ 404 w 1602"/>
                <a:gd name="T19" fmla="*/ 184 h 1246"/>
                <a:gd name="T20" fmla="*/ 516 w 1602"/>
                <a:gd name="T21" fmla="*/ 116 h 1246"/>
                <a:gd name="T22" fmla="*/ 596 w 1602"/>
                <a:gd name="T23" fmla="*/ 78 h 1246"/>
                <a:gd name="T24" fmla="*/ 718 w 1602"/>
                <a:gd name="T25" fmla="*/ 36 h 1246"/>
                <a:gd name="T26" fmla="*/ 840 w 1602"/>
                <a:gd name="T27" fmla="*/ 12 h 1246"/>
                <a:gd name="T28" fmla="*/ 962 w 1602"/>
                <a:gd name="T29" fmla="*/ 2 h 1246"/>
                <a:gd name="T30" fmla="*/ 1078 w 1602"/>
                <a:gd name="T31" fmla="*/ 4 h 1246"/>
                <a:gd name="T32" fmla="*/ 1188 w 1602"/>
                <a:gd name="T33" fmla="*/ 20 h 1246"/>
                <a:gd name="T34" fmla="*/ 1290 w 1602"/>
                <a:gd name="T35" fmla="*/ 48 h 1246"/>
                <a:gd name="T36" fmla="*/ 1380 w 1602"/>
                <a:gd name="T37" fmla="*/ 84 h 1246"/>
                <a:gd name="T38" fmla="*/ 1458 w 1602"/>
                <a:gd name="T39" fmla="*/ 130 h 1246"/>
                <a:gd name="T40" fmla="*/ 1522 w 1602"/>
                <a:gd name="T41" fmla="*/ 182 h 1246"/>
                <a:gd name="T42" fmla="*/ 1566 w 1602"/>
                <a:gd name="T43" fmla="*/ 242 h 1246"/>
                <a:gd name="T44" fmla="*/ 1586 w 1602"/>
                <a:gd name="T45" fmla="*/ 284 h 1246"/>
                <a:gd name="T46" fmla="*/ 1600 w 1602"/>
                <a:gd name="T47" fmla="*/ 356 h 1246"/>
                <a:gd name="T48" fmla="*/ 1600 w 1602"/>
                <a:gd name="T49" fmla="*/ 436 h 1246"/>
                <a:gd name="T50" fmla="*/ 1586 w 1602"/>
                <a:gd name="T51" fmla="*/ 526 h 1246"/>
                <a:gd name="T52" fmla="*/ 1554 w 1602"/>
                <a:gd name="T53" fmla="*/ 618 h 1246"/>
                <a:gd name="T54" fmla="*/ 1510 w 1602"/>
                <a:gd name="T55" fmla="*/ 714 h 1246"/>
                <a:gd name="T56" fmla="*/ 1452 w 1602"/>
                <a:gd name="T57" fmla="*/ 808 h 1246"/>
                <a:gd name="T58" fmla="*/ 1380 w 1602"/>
                <a:gd name="T59" fmla="*/ 900 h 1246"/>
                <a:gd name="T60" fmla="*/ 1294 w 1602"/>
                <a:gd name="T61" fmla="*/ 984 h 1246"/>
                <a:gd name="T62" fmla="*/ 1196 w 1602"/>
                <a:gd name="T63" fmla="*/ 1062 h 1246"/>
                <a:gd name="T64" fmla="*/ 1086 w 1602"/>
                <a:gd name="T65" fmla="*/ 1130 h 1246"/>
                <a:gd name="T66" fmla="*/ 1006 w 1602"/>
                <a:gd name="T67" fmla="*/ 1166 h 1246"/>
                <a:gd name="T68" fmla="*/ 886 w 1602"/>
                <a:gd name="T69" fmla="*/ 1208 h 1246"/>
                <a:gd name="T70" fmla="*/ 764 w 1602"/>
                <a:gd name="T71" fmla="*/ 1234 h 1246"/>
                <a:gd name="T72" fmla="*/ 644 w 1602"/>
                <a:gd name="T73" fmla="*/ 1244 h 1246"/>
                <a:gd name="T74" fmla="*/ 528 w 1602"/>
                <a:gd name="T75" fmla="*/ 1242 h 1246"/>
                <a:gd name="T76" fmla="*/ 418 w 1602"/>
                <a:gd name="T77" fmla="*/ 1228 h 1246"/>
                <a:gd name="T78" fmla="*/ 318 w 1602"/>
                <a:gd name="T79" fmla="*/ 1200 h 1246"/>
                <a:gd name="T80" fmla="*/ 226 w 1602"/>
                <a:gd name="T81" fmla="*/ 1164 h 1246"/>
                <a:gd name="T82" fmla="*/ 150 w 1602"/>
                <a:gd name="T83" fmla="*/ 1120 h 1246"/>
                <a:gd name="T84" fmla="*/ 86 w 1602"/>
                <a:gd name="T85" fmla="*/ 1066 h 1246"/>
                <a:gd name="T86" fmla="*/ 40 w 1602"/>
                <a:gd name="T87" fmla="*/ 1006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02" h="1246">
                  <a:moveTo>
                    <a:pt x="28" y="986"/>
                  </a:moveTo>
                  <a:lnTo>
                    <a:pt x="28" y="986"/>
                  </a:lnTo>
                  <a:lnTo>
                    <a:pt x="20" y="964"/>
                  </a:lnTo>
                  <a:lnTo>
                    <a:pt x="12" y="940"/>
                  </a:lnTo>
                  <a:lnTo>
                    <a:pt x="6" y="916"/>
                  </a:lnTo>
                  <a:lnTo>
                    <a:pt x="2" y="890"/>
                  </a:lnTo>
                  <a:lnTo>
                    <a:pt x="0" y="864"/>
                  </a:lnTo>
                  <a:lnTo>
                    <a:pt x="0" y="836"/>
                  </a:lnTo>
                  <a:lnTo>
                    <a:pt x="2" y="808"/>
                  </a:lnTo>
                  <a:lnTo>
                    <a:pt x="6" y="778"/>
                  </a:lnTo>
                  <a:lnTo>
                    <a:pt x="10" y="748"/>
                  </a:lnTo>
                  <a:lnTo>
                    <a:pt x="16" y="718"/>
                  </a:lnTo>
                  <a:lnTo>
                    <a:pt x="24" y="688"/>
                  </a:lnTo>
                  <a:lnTo>
                    <a:pt x="34" y="656"/>
                  </a:lnTo>
                  <a:lnTo>
                    <a:pt x="46" y="626"/>
                  </a:lnTo>
                  <a:lnTo>
                    <a:pt x="60" y="594"/>
                  </a:lnTo>
                  <a:lnTo>
                    <a:pt x="74" y="562"/>
                  </a:lnTo>
                  <a:lnTo>
                    <a:pt x="90" y="530"/>
                  </a:lnTo>
                  <a:lnTo>
                    <a:pt x="108" y="500"/>
                  </a:lnTo>
                  <a:lnTo>
                    <a:pt x="128" y="468"/>
                  </a:lnTo>
                  <a:lnTo>
                    <a:pt x="150" y="436"/>
                  </a:lnTo>
                  <a:lnTo>
                    <a:pt x="172" y="406"/>
                  </a:lnTo>
                  <a:lnTo>
                    <a:pt x="196" y="376"/>
                  </a:lnTo>
                  <a:lnTo>
                    <a:pt x="222" y="346"/>
                  </a:lnTo>
                  <a:lnTo>
                    <a:pt x="248" y="316"/>
                  </a:lnTo>
                  <a:lnTo>
                    <a:pt x="276" y="288"/>
                  </a:lnTo>
                  <a:lnTo>
                    <a:pt x="306" y="260"/>
                  </a:lnTo>
                  <a:lnTo>
                    <a:pt x="338" y="234"/>
                  </a:lnTo>
                  <a:lnTo>
                    <a:pt x="370" y="208"/>
                  </a:lnTo>
                  <a:lnTo>
                    <a:pt x="404" y="184"/>
                  </a:lnTo>
                  <a:lnTo>
                    <a:pt x="440" y="160"/>
                  </a:lnTo>
                  <a:lnTo>
                    <a:pt x="478" y="138"/>
                  </a:lnTo>
                  <a:lnTo>
                    <a:pt x="516" y="116"/>
                  </a:lnTo>
                  <a:lnTo>
                    <a:pt x="554" y="96"/>
                  </a:lnTo>
                  <a:lnTo>
                    <a:pt x="554" y="96"/>
                  </a:lnTo>
                  <a:lnTo>
                    <a:pt x="596" y="78"/>
                  </a:lnTo>
                  <a:lnTo>
                    <a:pt x="636" y="62"/>
                  </a:lnTo>
                  <a:lnTo>
                    <a:pt x="676" y="48"/>
                  </a:lnTo>
                  <a:lnTo>
                    <a:pt x="718" y="36"/>
                  </a:lnTo>
                  <a:lnTo>
                    <a:pt x="758" y="26"/>
                  </a:lnTo>
                  <a:lnTo>
                    <a:pt x="800" y="18"/>
                  </a:lnTo>
                  <a:lnTo>
                    <a:pt x="840" y="12"/>
                  </a:lnTo>
                  <a:lnTo>
                    <a:pt x="880" y="6"/>
                  </a:lnTo>
                  <a:lnTo>
                    <a:pt x="922" y="2"/>
                  </a:lnTo>
                  <a:lnTo>
                    <a:pt x="962" y="2"/>
                  </a:lnTo>
                  <a:lnTo>
                    <a:pt x="1000" y="0"/>
                  </a:lnTo>
                  <a:lnTo>
                    <a:pt x="1040" y="2"/>
                  </a:lnTo>
                  <a:lnTo>
                    <a:pt x="1078" y="4"/>
                  </a:lnTo>
                  <a:lnTo>
                    <a:pt x="1116" y="8"/>
                  </a:lnTo>
                  <a:lnTo>
                    <a:pt x="1152" y="14"/>
                  </a:lnTo>
                  <a:lnTo>
                    <a:pt x="1188" y="20"/>
                  </a:lnTo>
                  <a:lnTo>
                    <a:pt x="1224" y="28"/>
                  </a:lnTo>
                  <a:lnTo>
                    <a:pt x="1258" y="38"/>
                  </a:lnTo>
                  <a:lnTo>
                    <a:pt x="1290" y="48"/>
                  </a:lnTo>
                  <a:lnTo>
                    <a:pt x="1322" y="58"/>
                  </a:lnTo>
                  <a:lnTo>
                    <a:pt x="1352" y="72"/>
                  </a:lnTo>
                  <a:lnTo>
                    <a:pt x="1380" y="84"/>
                  </a:lnTo>
                  <a:lnTo>
                    <a:pt x="1408" y="98"/>
                  </a:lnTo>
                  <a:lnTo>
                    <a:pt x="1434" y="114"/>
                  </a:lnTo>
                  <a:lnTo>
                    <a:pt x="1458" y="130"/>
                  </a:lnTo>
                  <a:lnTo>
                    <a:pt x="1482" y="146"/>
                  </a:lnTo>
                  <a:lnTo>
                    <a:pt x="1502" y="164"/>
                  </a:lnTo>
                  <a:lnTo>
                    <a:pt x="1522" y="182"/>
                  </a:lnTo>
                  <a:lnTo>
                    <a:pt x="1538" y="202"/>
                  </a:lnTo>
                  <a:lnTo>
                    <a:pt x="1554" y="222"/>
                  </a:lnTo>
                  <a:lnTo>
                    <a:pt x="1566" y="242"/>
                  </a:lnTo>
                  <a:lnTo>
                    <a:pt x="1576" y="262"/>
                  </a:lnTo>
                  <a:lnTo>
                    <a:pt x="1576" y="262"/>
                  </a:lnTo>
                  <a:lnTo>
                    <a:pt x="1586" y="284"/>
                  </a:lnTo>
                  <a:lnTo>
                    <a:pt x="1592" y="306"/>
                  </a:lnTo>
                  <a:lnTo>
                    <a:pt x="1598" y="330"/>
                  </a:lnTo>
                  <a:lnTo>
                    <a:pt x="1600" y="356"/>
                  </a:lnTo>
                  <a:lnTo>
                    <a:pt x="1602" y="382"/>
                  </a:lnTo>
                  <a:lnTo>
                    <a:pt x="1602" y="408"/>
                  </a:lnTo>
                  <a:lnTo>
                    <a:pt x="1600" y="436"/>
                  </a:lnTo>
                  <a:lnTo>
                    <a:pt x="1598" y="466"/>
                  </a:lnTo>
                  <a:lnTo>
                    <a:pt x="1592" y="496"/>
                  </a:lnTo>
                  <a:lnTo>
                    <a:pt x="1586" y="526"/>
                  </a:lnTo>
                  <a:lnTo>
                    <a:pt x="1576" y="556"/>
                  </a:lnTo>
                  <a:lnTo>
                    <a:pt x="1566" y="588"/>
                  </a:lnTo>
                  <a:lnTo>
                    <a:pt x="1554" y="618"/>
                  </a:lnTo>
                  <a:lnTo>
                    <a:pt x="1542" y="650"/>
                  </a:lnTo>
                  <a:lnTo>
                    <a:pt x="1526" y="682"/>
                  </a:lnTo>
                  <a:lnTo>
                    <a:pt x="1510" y="714"/>
                  </a:lnTo>
                  <a:lnTo>
                    <a:pt x="1492" y="746"/>
                  </a:lnTo>
                  <a:lnTo>
                    <a:pt x="1472" y="776"/>
                  </a:lnTo>
                  <a:lnTo>
                    <a:pt x="1452" y="808"/>
                  </a:lnTo>
                  <a:lnTo>
                    <a:pt x="1428" y="838"/>
                  </a:lnTo>
                  <a:lnTo>
                    <a:pt x="1404" y="870"/>
                  </a:lnTo>
                  <a:lnTo>
                    <a:pt x="1380" y="900"/>
                  </a:lnTo>
                  <a:lnTo>
                    <a:pt x="1352" y="928"/>
                  </a:lnTo>
                  <a:lnTo>
                    <a:pt x="1324" y="958"/>
                  </a:lnTo>
                  <a:lnTo>
                    <a:pt x="1294" y="984"/>
                  </a:lnTo>
                  <a:lnTo>
                    <a:pt x="1262" y="1012"/>
                  </a:lnTo>
                  <a:lnTo>
                    <a:pt x="1230" y="1038"/>
                  </a:lnTo>
                  <a:lnTo>
                    <a:pt x="1196" y="1062"/>
                  </a:lnTo>
                  <a:lnTo>
                    <a:pt x="1160" y="1086"/>
                  </a:lnTo>
                  <a:lnTo>
                    <a:pt x="1124" y="1108"/>
                  </a:lnTo>
                  <a:lnTo>
                    <a:pt x="1086" y="1130"/>
                  </a:lnTo>
                  <a:lnTo>
                    <a:pt x="1046" y="1148"/>
                  </a:lnTo>
                  <a:lnTo>
                    <a:pt x="1046" y="1148"/>
                  </a:lnTo>
                  <a:lnTo>
                    <a:pt x="1006" y="1166"/>
                  </a:lnTo>
                  <a:lnTo>
                    <a:pt x="966" y="1182"/>
                  </a:lnTo>
                  <a:lnTo>
                    <a:pt x="926" y="1196"/>
                  </a:lnTo>
                  <a:lnTo>
                    <a:pt x="886" y="1208"/>
                  </a:lnTo>
                  <a:lnTo>
                    <a:pt x="844" y="1218"/>
                  </a:lnTo>
                  <a:lnTo>
                    <a:pt x="804" y="1226"/>
                  </a:lnTo>
                  <a:lnTo>
                    <a:pt x="764" y="1234"/>
                  </a:lnTo>
                  <a:lnTo>
                    <a:pt x="724" y="1238"/>
                  </a:lnTo>
                  <a:lnTo>
                    <a:pt x="684" y="1242"/>
                  </a:lnTo>
                  <a:lnTo>
                    <a:pt x="644" y="1244"/>
                  </a:lnTo>
                  <a:lnTo>
                    <a:pt x="604" y="1246"/>
                  </a:lnTo>
                  <a:lnTo>
                    <a:pt x="566" y="1244"/>
                  </a:lnTo>
                  <a:lnTo>
                    <a:pt x="528" y="1242"/>
                  </a:lnTo>
                  <a:lnTo>
                    <a:pt x="490" y="1238"/>
                  </a:lnTo>
                  <a:lnTo>
                    <a:pt x="454" y="1234"/>
                  </a:lnTo>
                  <a:lnTo>
                    <a:pt x="418" y="1228"/>
                  </a:lnTo>
                  <a:lnTo>
                    <a:pt x="384" y="1220"/>
                  </a:lnTo>
                  <a:lnTo>
                    <a:pt x="350" y="1210"/>
                  </a:lnTo>
                  <a:lnTo>
                    <a:pt x="318" y="1200"/>
                  </a:lnTo>
                  <a:lnTo>
                    <a:pt x="286" y="1190"/>
                  </a:lnTo>
                  <a:lnTo>
                    <a:pt x="256" y="1178"/>
                  </a:lnTo>
                  <a:lnTo>
                    <a:pt x="226" y="1164"/>
                  </a:lnTo>
                  <a:lnTo>
                    <a:pt x="200" y="1150"/>
                  </a:lnTo>
                  <a:lnTo>
                    <a:pt x="174" y="1136"/>
                  </a:lnTo>
                  <a:lnTo>
                    <a:pt x="150" y="1120"/>
                  </a:lnTo>
                  <a:lnTo>
                    <a:pt x="126" y="1102"/>
                  </a:lnTo>
                  <a:lnTo>
                    <a:pt x="106" y="1084"/>
                  </a:lnTo>
                  <a:lnTo>
                    <a:pt x="86" y="1066"/>
                  </a:lnTo>
                  <a:lnTo>
                    <a:pt x="68" y="1048"/>
                  </a:lnTo>
                  <a:lnTo>
                    <a:pt x="54" y="1028"/>
                  </a:lnTo>
                  <a:lnTo>
                    <a:pt x="40" y="1006"/>
                  </a:lnTo>
                  <a:lnTo>
                    <a:pt x="28" y="986"/>
                  </a:lnTo>
                  <a:lnTo>
                    <a:pt x="28" y="986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" name="Freeform 7"/>
            <p:cNvSpPr>
              <a:spLocks/>
            </p:cNvSpPr>
            <p:nvPr/>
          </p:nvSpPr>
          <p:spPr bwMode="auto">
            <a:xfrm>
              <a:off x="1490663" y="3043238"/>
              <a:ext cx="2447925" cy="1612900"/>
            </a:xfrm>
            <a:custGeom>
              <a:avLst/>
              <a:gdLst>
                <a:gd name="T0" fmla="*/ 1528 w 1542"/>
                <a:gd name="T1" fmla="*/ 110 h 1016"/>
                <a:gd name="T2" fmla="*/ 1538 w 1542"/>
                <a:gd name="T3" fmla="*/ 144 h 1016"/>
                <a:gd name="T4" fmla="*/ 1542 w 1542"/>
                <a:gd name="T5" fmla="*/ 182 h 1016"/>
                <a:gd name="T6" fmla="*/ 1540 w 1542"/>
                <a:gd name="T7" fmla="*/ 226 h 1016"/>
                <a:gd name="T8" fmla="*/ 1530 w 1542"/>
                <a:gd name="T9" fmla="*/ 272 h 1016"/>
                <a:gd name="T10" fmla="*/ 1514 w 1542"/>
                <a:gd name="T11" fmla="*/ 324 h 1016"/>
                <a:gd name="T12" fmla="*/ 1492 w 1542"/>
                <a:gd name="T13" fmla="*/ 376 h 1016"/>
                <a:gd name="T14" fmla="*/ 1428 w 1542"/>
                <a:gd name="T15" fmla="*/ 488 h 1016"/>
                <a:gd name="T16" fmla="*/ 1366 w 1542"/>
                <a:gd name="T17" fmla="*/ 572 h 1016"/>
                <a:gd name="T18" fmla="*/ 1318 w 1542"/>
                <a:gd name="T19" fmla="*/ 628 h 1016"/>
                <a:gd name="T20" fmla="*/ 1262 w 1542"/>
                <a:gd name="T21" fmla="*/ 682 h 1016"/>
                <a:gd name="T22" fmla="*/ 1204 w 1542"/>
                <a:gd name="T23" fmla="*/ 734 h 1016"/>
                <a:gd name="T24" fmla="*/ 1138 w 1542"/>
                <a:gd name="T25" fmla="*/ 784 h 1016"/>
                <a:gd name="T26" fmla="*/ 1068 w 1542"/>
                <a:gd name="T27" fmla="*/ 830 h 1016"/>
                <a:gd name="T28" fmla="*/ 994 w 1542"/>
                <a:gd name="T29" fmla="*/ 872 h 1016"/>
                <a:gd name="T30" fmla="*/ 956 w 1542"/>
                <a:gd name="T31" fmla="*/ 892 h 1016"/>
                <a:gd name="T32" fmla="*/ 876 w 1542"/>
                <a:gd name="T33" fmla="*/ 926 h 1016"/>
                <a:gd name="T34" fmla="*/ 796 w 1542"/>
                <a:gd name="T35" fmla="*/ 954 h 1016"/>
                <a:gd name="T36" fmla="*/ 718 w 1542"/>
                <a:gd name="T37" fmla="*/ 976 h 1016"/>
                <a:gd name="T38" fmla="*/ 640 w 1542"/>
                <a:gd name="T39" fmla="*/ 994 h 1016"/>
                <a:gd name="T40" fmla="*/ 492 w 1542"/>
                <a:gd name="T41" fmla="*/ 1014 h 1016"/>
                <a:gd name="T42" fmla="*/ 354 w 1542"/>
                <a:gd name="T43" fmla="*/ 1014 h 1016"/>
                <a:gd name="T44" fmla="*/ 232 w 1542"/>
                <a:gd name="T45" fmla="*/ 998 h 1016"/>
                <a:gd name="T46" fmla="*/ 180 w 1542"/>
                <a:gd name="T47" fmla="*/ 984 h 1016"/>
                <a:gd name="T48" fmla="*/ 132 w 1542"/>
                <a:gd name="T49" fmla="*/ 968 h 1016"/>
                <a:gd name="T50" fmla="*/ 90 w 1542"/>
                <a:gd name="T51" fmla="*/ 946 h 1016"/>
                <a:gd name="T52" fmla="*/ 56 w 1542"/>
                <a:gd name="T53" fmla="*/ 922 h 1016"/>
                <a:gd name="T54" fmla="*/ 30 w 1542"/>
                <a:gd name="T55" fmla="*/ 896 h 1016"/>
                <a:gd name="T56" fmla="*/ 10 w 1542"/>
                <a:gd name="T57" fmla="*/ 866 h 1016"/>
                <a:gd name="T58" fmla="*/ 6 w 1542"/>
                <a:gd name="T59" fmla="*/ 852 h 1016"/>
                <a:gd name="T60" fmla="*/ 0 w 1542"/>
                <a:gd name="T61" fmla="*/ 820 h 1016"/>
                <a:gd name="T62" fmla="*/ 2 w 1542"/>
                <a:gd name="T63" fmla="*/ 782 h 1016"/>
                <a:gd name="T64" fmla="*/ 12 w 1542"/>
                <a:gd name="T65" fmla="*/ 744 h 1016"/>
                <a:gd name="T66" fmla="*/ 26 w 1542"/>
                <a:gd name="T67" fmla="*/ 700 h 1016"/>
                <a:gd name="T68" fmla="*/ 62 w 1542"/>
                <a:gd name="T69" fmla="*/ 630 h 1016"/>
                <a:gd name="T70" fmla="*/ 130 w 1542"/>
                <a:gd name="T71" fmla="*/ 532 h 1016"/>
                <a:gd name="T72" fmla="*/ 222 w 1542"/>
                <a:gd name="T73" fmla="*/ 432 h 1016"/>
                <a:gd name="T74" fmla="*/ 334 w 1542"/>
                <a:gd name="T75" fmla="*/ 332 h 1016"/>
                <a:gd name="T76" fmla="*/ 466 w 1542"/>
                <a:gd name="T77" fmla="*/ 236 h 1016"/>
                <a:gd name="T78" fmla="*/ 576 w 1542"/>
                <a:gd name="T79" fmla="*/ 172 h 1016"/>
                <a:gd name="T80" fmla="*/ 616 w 1542"/>
                <a:gd name="T81" fmla="*/ 152 h 1016"/>
                <a:gd name="T82" fmla="*/ 694 w 1542"/>
                <a:gd name="T83" fmla="*/ 116 h 1016"/>
                <a:gd name="T84" fmla="*/ 850 w 1542"/>
                <a:gd name="T85" fmla="*/ 58 h 1016"/>
                <a:gd name="T86" fmla="*/ 1002 w 1542"/>
                <a:gd name="T87" fmla="*/ 22 h 1016"/>
                <a:gd name="T88" fmla="*/ 1142 w 1542"/>
                <a:gd name="T89" fmla="*/ 2 h 1016"/>
                <a:gd name="T90" fmla="*/ 1268 w 1542"/>
                <a:gd name="T91" fmla="*/ 2 h 1016"/>
                <a:gd name="T92" fmla="*/ 1374 w 1542"/>
                <a:gd name="T93" fmla="*/ 16 h 1016"/>
                <a:gd name="T94" fmla="*/ 1418 w 1542"/>
                <a:gd name="T95" fmla="*/ 28 h 1016"/>
                <a:gd name="T96" fmla="*/ 1458 w 1542"/>
                <a:gd name="T97" fmla="*/ 44 h 1016"/>
                <a:gd name="T98" fmla="*/ 1488 w 1542"/>
                <a:gd name="T99" fmla="*/ 64 h 1016"/>
                <a:gd name="T100" fmla="*/ 1512 w 1542"/>
                <a:gd name="T101" fmla="*/ 86 h 1016"/>
                <a:gd name="T102" fmla="*/ 1528 w 1542"/>
                <a:gd name="T103" fmla="*/ 11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42" h="1016">
                  <a:moveTo>
                    <a:pt x="1528" y="110"/>
                  </a:moveTo>
                  <a:lnTo>
                    <a:pt x="1528" y="110"/>
                  </a:lnTo>
                  <a:lnTo>
                    <a:pt x="1534" y="126"/>
                  </a:lnTo>
                  <a:lnTo>
                    <a:pt x="1538" y="144"/>
                  </a:lnTo>
                  <a:lnTo>
                    <a:pt x="1542" y="162"/>
                  </a:lnTo>
                  <a:lnTo>
                    <a:pt x="1542" y="182"/>
                  </a:lnTo>
                  <a:lnTo>
                    <a:pt x="1542" y="204"/>
                  </a:lnTo>
                  <a:lnTo>
                    <a:pt x="1540" y="226"/>
                  </a:lnTo>
                  <a:lnTo>
                    <a:pt x="1536" y="248"/>
                  </a:lnTo>
                  <a:lnTo>
                    <a:pt x="1530" y="272"/>
                  </a:lnTo>
                  <a:lnTo>
                    <a:pt x="1522" y="298"/>
                  </a:lnTo>
                  <a:lnTo>
                    <a:pt x="1514" y="324"/>
                  </a:lnTo>
                  <a:lnTo>
                    <a:pt x="1504" y="350"/>
                  </a:lnTo>
                  <a:lnTo>
                    <a:pt x="1492" y="376"/>
                  </a:lnTo>
                  <a:lnTo>
                    <a:pt x="1462" y="432"/>
                  </a:lnTo>
                  <a:lnTo>
                    <a:pt x="1428" y="488"/>
                  </a:lnTo>
                  <a:lnTo>
                    <a:pt x="1388" y="544"/>
                  </a:lnTo>
                  <a:lnTo>
                    <a:pt x="1366" y="572"/>
                  </a:lnTo>
                  <a:lnTo>
                    <a:pt x="1342" y="600"/>
                  </a:lnTo>
                  <a:lnTo>
                    <a:pt x="1318" y="628"/>
                  </a:lnTo>
                  <a:lnTo>
                    <a:pt x="1290" y="656"/>
                  </a:lnTo>
                  <a:lnTo>
                    <a:pt x="1262" y="682"/>
                  </a:lnTo>
                  <a:lnTo>
                    <a:pt x="1234" y="708"/>
                  </a:lnTo>
                  <a:lnTo>
                    <a:pt x="1204" y="734"/>
                  </a:lnTo>
                  <a:lnTo>
                    <a:pt x="1172" y="760"/>
                  </a:lnTo>
                  <a:lnTo>
                    <a:pt x="1138" y="784"/>
                  </a:lnTo>
                  <a:lnTo>
                    <a:pt x="1104" y="808"/>
                  </a:lnTo>
                  <a:lnTo>
                    <a:pt x="1068" y="830"/>
                  </a:lnTo>
                  <a:lnTo>
                    <a:pt x="1032" y="852"/>
                  </a:lnTo>
                  <a:lnTo>
                    <a:pt x="994" y="872"/>
                  </a:lnTo>
                  <a:lnTo>
                    <a:pt x="956" y="892"/>
                  </a:lnTo>
                  <a:lnTo>
                    <a:pt x="956" y="892"/>
                  </a:lnTo>
                  <a:lnTo>
                    <a:pt x="916" y="908"/>
                  </a:lnTo>
                  <a:lnTo>
                    <a:pt x="876" y="926"/>
                  </a:lnTo>
                  <a:lnTo>
                    <a:pt x="836" y="940"/>
                  </a:lnTo>
                  <a:lnTo>
                    <a:pt x="796" y="954"/>
                  </a:lnTo>
                  <a:lnTo>
                    <a:pt x="758" y="966"/>
                  </a:lnTo>
                  <a:lnTo>
                    <a:pt x="718" y="976"/>
                  </a:lnTo>
                  <a:lnTo>
                    <a:pt x="680" y="986"/>
                  </a:lnTo>
                  <a:lnTo>
                    <a:pt x="640" y="994"/>
                  </a:lnTo>
                  <a:lnTo>
                    <a:pt x="564" y="1006"/>
                  </a:lnTo>
                  <a:lnTo>
                    <a:pt x="492" y="1014"/>
                  </a:lnTo>
                  <a:lnTo>
                    <a:pt x="420" y="1016"/>
                  </a:lnTo>
                  <a:lnTo>
                    <a:pt x="354" y="1014"/>
                  </a:lnTo>
                  <a:lnTo>
                    <a:pt x="290" y="1008"/>
                  </a:lnTo>
                  <a:lnTo>
                    <a:pt x="232" y="998"/>
                  </a:lnTo>
                  <a:lnTo>
                    <a:pt x="206" y="992"/>
                  </a:lnTo>
                  <a:lnTo>
                    <a:pt x="180" y="984"/>
                  </a:lnTo>
                  <a:lnTo>
                    <a:pt x="154" y="976"/>
                  </a:lnTo>
                  <a:lnTo>
                    <a:pt x="132" y="968"/>
                  </a:lnTo>
                  <a:lnTo>
                    <a:pt x="110" y="958"/>
                  </a:lnTo>
                  <a:lnTo>
                    <a:pt x="90" y="946"/>
                  </a:lnTo>
                  <a:lnTo>
                    <a:pt x="72" y="934"/>
                  </a:lnTo>
                  <a:lnTo>
                    <a:pt x="56" y="922"/>
                  </a:lnTo>
                  <a:lnTo>
                    <a:pt x="42" y="910"/>
                  </a:lnTo>
                  <a:lnTo>
                    <a:pt x="30" y="896"/>
                  </a:lnTo>
                  <a:lnTo>
                    <a:pt x="18" y="880"/>
                  </a:lnTo>
                  <a:lnTo>
                    <a:pt x="10" y="866"/>
                  </a:lnTo>
                  <a:lnTo>
                    <a:pt x="10" y="866"/>
                  </a:lnTo>
                  <a:lnTo>
                    <a:pt x="6" y="852"/>
                  </a:lnTo>
                  <a:lnTo>
                    <a:pt x="2" y="836"/>
                  </a:lnTo>
                  <a:lnTo>
                    <a:pt x="0" y="820"/>
                  </a:lnTo>
                  <a:lnTo>
                    <a:pt x="0" y="802"/>
                  </a:lnTo>
                  <a:lnTo>
                    <a:pt x="2" y="782"/>
                  </a:lnTo>
                  <a:lnTo>
                    <a:pt x="6" y="764"/>
                  </a:lnTo>
                  <a:lnTo>
                    <a:pt x="12" y="744"/>
                  </a:lnTo>
                  <a:lnTo>
                    <a:pt x="18" y="722"/>
                  </a:lnTo>
                  <a:lnTo>
                    <a:pt x="26" y="700"/>
                  </a:lnTo>
                  <a:lnTo>
                    <a:pt x="36" y="678"/>
                  </a:lnTo>
                  <a:lnTo>
                    <a:pt x="62" y="630"/>
                  </a:lnTo>
                  <a:lnTo>
                    <a:pt x="92" y="582"/>
                  </a:lnTo>
                  <a:lnTo>
                    <a:pt x="130" y="532"/>
                  </a:lnTo>
                  <a:lnTo>
                    <a:pt x="172" y="482"/>
                  </a:lnTo>
                  <a:lnTo>
                    <a:pt x="222" y="432"/>
                  </a:lnTo>
                  <a:lnTo>
                    <a:pt x="274" y="380"/>
                  </a:lnTo>
                  <a:lnTo>
                    <a:pt x="334" y="332"/>
                  </a:lnTo>
                  <a:lnTo>
                    <a:pt x="398" y="284"/>
                  </a:lnTo>
                  <a:lnTo>
                    <a:pt x="466" y="236"/>
                  </a:lnTo>
                  <a:lnTo>
                    <a:pt x="538" y="194"/>
                  </a:lnTo>
                  <a:lnTo>
                    <a:pt x="576" y="172"/>
                  </a:lnTo>
                  <a:lnTo>
                    <a:pt x="616" y="152"/>
                  </a:lnTo>
                  <a:lnTo>
                    <a:pt x="616" y="152"/>
                  </a:lnTo>
                  <a:lnTo>
                    <a:pt x="654" y="134"/>
                  </a:lnTo>
                  <a:lnTo>
                    <a:pt x="694" y="116"/>
                  </a:lnTo>
                  <a:lnTo>
                    <a:pt x="774" y="84"/>
                  </a:lnTo>
                  <a:lnTo>
                    <a:pt x="850" y="58"/>
                  </a:lnTo>
                  <a:lnTo>
                    <a:pt x="928" y="38"/>
                  </a:lnTo>
                  <a:lnTo>
                    <a:pt x="1002" y="22"/>
                  </a:lnTo>
                  <a:lnTo>
                    <a:pt x="1074" y="10"/>
                  </a:lnTo>
                  <a:lnTo>
                    <a:pt x="1142" y="2"/>
                  </a:lnTo>
                  <a:lnTo>
                    <a:pt x="1206" y="0"/>
                  </a:lnTo>
                  <a:lnTo>
                    <a:pt x="1268" y="2"/>
                  </a:lnTo>
                  <a:lnTo>
                    <a:pt x="1324" y="6"/>
                  </a:lnTo>
                  <a:lnTo>
                    <a:pt x="1374" y="16"/>
                  </a:lnTo>
                  <a:lnTo>
                    <a:pt x="1398" y="22"/>
                  </a:lnTo>
                  <a:lnTo>
                    <a:pt x="1418" y="28"/>
                  </a:lnTo>
                  <a:lnTo>
                    <a:pt x="1438" y="36"/>
                  </a:lnTo>
                  <a:lnTo>
                    <a:pt x="1458" y="44"/>
                  </a:lnTo>
                  <a:lnTo>
                    <a:pt x="1474" y="54"/>
                  </a:lnTo>
                  <a:lnTo>
                    <a:pt x="1488" y="64"/>
                  </a:lnTo>
                  <a:lnTo>
                    <a:pt x="1502" y="74"/>
                  </a:lnTo>
                  <a:lnTo>
                    <a:pt x="1512" y="86"/>
                  </a:lnTo>
                  <a:lnTo>
                    <a:pt x="1522" y="98"/>
                  </a:lnTo>
                  <a:lnTo>
                    <a:pt x="1528" y="110"/>
                  </a:lnTo>
                  <a:lnTo>
                    <a:pt x="1528" y="11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" name="Freeform 8"/>
            <p:cNvSpPr>
              <a:spLocks/>
            </p:cNvSpPr>
            <p:nvPr/>
          </p:nvSpPr>
          <p:spPr bwMode="auto">
            <a:xfrm>
              <a:off x="2208213" y="3014663"/>
              <a:ext cx="1222375" cy="409575"/>
            </a:xfrm>
            <a:custGeom>
              <a:avLst/>
              <a:gdLst>
                <a:gd name="T0" fmla="*/ 2 w 770"/>
                <a:gd name="T1" fmla="*/ 254 h 258"/>
                <a:gd name="T2" fmla="*/ 2 w 770"/>
                <a:gd name="T3" fmla="*/ 254 h 258"/>
                <a:gd name="T4" fmla="*/ 0 w 770"/>
                <a:gd name="T5" fmla="*/ 252 h 258"/>
                <a:gd name="T6" fmla="*/ 0 w 770"/>
                <a:gd name="T7" fmla="*/ 248 h 258"/>
                <a:gd name="T8" fmla="*/ 2 w 770"/>
                <a:gd name="T9" fmla="*/ 240 h 258"/>
                <a:gd name="T10" fmla="*/ 10 w 770"/>
                <a:gd name="T11" fmla="*/ 230 h 258"/>
                <a:gd name="T12" fmla="*/ 22 w 770"/>
                <a:gd name="T13" fmla="*/ 218 h 258"/>
                <a:gd name="T14" fmla="*/ 38 w 770"/>
                <a:gd name="T15" fmla="*/ 206 h 258"/>
                <a:gd name="T16" fmla="*/ 58 w 770"/>
                <a:gd name="T17" fmla="*/ 192 h 258"/>
                <a:gd name="T18" fmla="*/ 108 w 770"/>
                <a:gd name="T19" fmla="*/ 162 h 258"/>
                <a:gd name="T20" fmla="*/ 168 w 770"/>
                <a:gd name="T21" fmla="*/ 130 h 258"/>
                <a:gd name="T22" fmla="*/ 240 w 770"/>
                <a:gd name="T23" fmla="*/ 98 h 258"/>
                <a:gd name="T24" fmla="*/ 320 w 770"/>
                <a:gd name="T25" fmla="*/ 68 h 258"/>
                <a:gd name="T26" fmla="*/ 362 w 770"/>
                <a:gd name="T27" fmla="*/ 54 h 258"/>
                <a:gd name="T28" fmla="*/ 406 w 770"/>
                <a:gd name="T29" fmla="*/ 40 h 258"/>
                <a:gd name="T30" fmla="*/ 406 w 770"/>
                <a:gd name="T31" fmla="*/ 40 h 258"/>
                <a:gd name="T32" fmla="*/ 442 w 770"/>
                <a:gd name="T33" fmla="*/ 30 h 258"/>
                <a:gd name="T34" fmla="*/ 476 w 770"/>
                <a:gd name="T35" fmla="*/ 22 h 258"/>
                <a:gd name="T36" fmla="*/ 542 w 770"/>
                <a:gd name="T37" fmla="*/ 10 h 258"/>
                <a:gd name="T38" fmla="*/ 602 w 770"/>
                <a:gd name="T39" fmla="*/ 2 h 258"/>
                <a:gd name="T40" fmla="*/ 656 w 770"/>
                <a:gd name="T41" fmla="*/ 0 h 258"/>
                <a:gd name="T42" fmla="*/ 702 w 770"/>
                <a:gd name="T43" fmla="*/ 0 h 258"/>
                <a:gd name="T44" fmla="*/ 738 w 770"/>
                <a:gd name="T45" fmla="*/ 4 h 258"/>
                <a:gd name="T46" fmla="*/ 750 w 770"/>
                <a:gd name="T47" fmla="*/ 8 h 258"/>
                <a:gd name="T48" fmla="*/ 760 w 770"/>
                <a:gd name="T49" fmla="*/ 10 h 258"/>
                <a:gd name="T50" fmla="*/ 768 w 770"/>
                <a:gd name="T51" fmla="*/ 14 h 258"/>
                <a:gd name="T52" fmla="*/ 770 w 770"/>
                <a:gd name="T53" fmla="*/ 18 h 258"/>
                <a:gd name="T54" fmla="*/ 770 w 770"/>
                <a:gd name="T55" fmla="*/ 18 h 258"/>
                <a:gd name="T56" fmla="*/ 770 w 770"/>
                <a:gd name="T57" fmla="*/ 22 h 258"/>
                <a:gd name="T58" fmla="*/ 764 w 770"/>
                <a:gd name="T59" fmla="*/ 26 h 258"/>
                <a:gd name="T60" fmla="*/ 756 w 770"/>
                <a:gd name="T61" fmla="*/ 28 h 258"/>
                <a:gd name="T62" fmla="*/ 746 w 770"/>
                <a:gd name="T63" fmla="*/ 32 h 258"/>
                <a:gd name="T64" fmla="*/ 714 w 770"/>
                <a:gd name="T65" fmla="*/ 38 h 258"/>
                <a:gd name="T66" fmla="*/ 672 w 770"/>
                <a:gd name="T67" fmla="*/ 46 h 258"/>
                <a:gd name="T68" fmla="*/ 618 w 770"/>
                <a:gd name="T69" fmla="*/ 54 h 258"/>
                <a:gd name="T70" fmla="*/ 558 w 770"/>
                <a:gd name="T71" fmla="*/ 68 h 258"/>
                <a:gd name="T72" fmla="*/ 488 w 770"/>
                <a:gd name="T73" fmla="*/ 84 h 258"/>
                <a:gd name="T74" fmla="*/ 412 w 770"/>
                <a:gd name="T75" fmla="*/ 106 h 258"/>
                <a:gd name="T76" fmla="*/ 412 w 770"/>
                <a:gd name="T77" fmla="*/ 106 h 258"/>
                <a:gd name="T78" fmla="*/ 336 w 770"/>
                <a:gd name="T79" fmla="*/ 132 h 258"/>
                <a:gd name="T80" fmla="*/ 264 w 770"/>
                <a:gd name="T81" fmla="*/ 160 h 258"/>
                <a:gd name="T82" fmla="*/ 198 w 770"/>
                <a:gd name="T83" fmla="*/ 190 h 258"/>
                <a:gd name="T84" fmla="*/ 138 w 770"/>
                <a:gd name="T85" fmla="*/ 216 h 258"/>
                <a:gd name="T86" fmla="*/ 88 w 770"/>
                <a:gd name="T87" fmla="*/ 238 h 258"/>
                <a:gd name="T88" fmla="*/ 48 w 770"/>
                <a:gd name="T89" fmla="*/ 252 h 258"/>
                <a:gd name="T90" fmla="*/ 30 w 770"/>
                <a:gd name="T91" fmla="*/ 256 h 258"/>
                <a:gd name="T92" fmla="*/ 18 w 770"/>
                <a:gd name="T93" fmla="*/ 258 h 258"/>
                <a:gd name="T94" fmla="*/ 8 w 770"/>
                <a:gd name="T95" fmla="*/ 258 h 258"/>
                <a:gd name="T96" fmla="*/ 2 w 770"/>
                <a:gd name="T97" fmla="*/ 254 h 258"/>
                <a:gd name="T98" fmla="*/ 2 w 770"/>
                <a:gd name="T99" fmla="*/ 25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70" h="258">
                  <a:moveTo>
                    <a:pt x="2" y="254"/>
                  </a:moveTo>
                  <a:lnTo>
                    <a:pt x="2" y="254"/>
                  </a:lnTo>
                  <a:lnTo>
                    <a:pt x="0" y="252"/>
                  </a:lnTo>
                  <a:lnTo>
                    <a:pt x="0" y="248"/>
                  </a:lnTo>
                  <a:lnTo>
                    <a:pt x="2" y="240"/>
                  </a:lnTo>
                  <a:lnTo>
                    <a:pt x="10" y="230"/>
                  </a:lnTo>
                  <a:lnTo>
                    <a:pt x="22" y="218"/>
                  </a:lnTo>
                  <a:lnTo>
                    <a:pt x="38" y="206"/>
                  </a:lnTo>
                  <a:lnTo>
                    <a:pt x="58" y="192"/>
                  </a:lnTo>
                  <a:lnTo>
                    <a:pt x="108" y="162"/>
                  </a:lnTo>
                  <a:lnTo>
                    <a:pt x="168" y="130"/>
                  </a:lnTo>
                  <a:lnTo>
                    <a:pt x="240" y="98"/>
                  </a:lnTo>
                  <a:lnTo>
                    <a:pt x="320" y="68"/>
                  </a:lnTo>
                  <a:lnTo>
                    <a:pt x="362" y="54"/>
                  </a:lnTo>
                  <a:lnTo>
                    <a:pt x="406" y="40"/>
                  </a:lnTo>
                  <a:lnTo>
                    <a:pt x="406" y="40"/>
                  </a:lnTo>
                  <a:lnTo>
                    <a:pt x="442" y="30"/>
                  </a:lnTo>
                  <a:lnTo>
                    <a:pt x="476" y="22"/>
                  </a:lnTo>
                  <a:lnTo>
                    <a:pt x="542" y="10"/>
                  </a:lnTo>
                  <a:lnTo>
                    <a:pt x="602" y="2"/>
                  </a:lnTo>
                  <a:lnTo>
                    <a:pt x="656" y="0"/>
                  </a:lnTo>
                  <a:lnTo>
                    <a:pt x="702" y="0"/>
                  </a:lnTo>
                  <a:lnTo>
                    <a:pt x="738" y="4"/>
                  </a:lnTo>
                  <a:lnTo>
                    <a:pt x="750" y="8"/>
                  </a:lnTo>
                  <a:lnTo>
                    <a:pt x="760" y="10"/>
                  </a:lnTo>
                  <a:lnTo>
                    <a:pt x="768" y="14"/>
                  </a:lnTo>
                  <a:lnTo>
                    <a:pt x="770" y="18"/>
                  </a:lnTo>
                  <a:lnTo>
                    <a:pt x="770" y="18"/>
                  </a:lnTo>
                  <a:lnTo>
                    <a:pt x="770" y="22"/>
                  </a:lnTo>
                  <a:lnTo>
                    <a:pt x="764" y="26"/>
                  </a:lnTo>
                  <a:lnTo>
                    <a:pt x="756" y="28"/>
                  </a:lnTo>
                  <a:lnTo>
                    <a:pt x="746" y="32"/>
                  </a:lnTo>
                  <a:lnTo>
                    <a:pt x="714" y="38"/>
                  </a:lnTo>
                  <a:lnTo>
                    <a:pt x="672" y="46"/>
                  </a:lnTo>
                  <a:lnTo>
                    <a:pt x="618" y="54"/>
                  </a:lnTo>
                  <a:lnTo>
                    <a:pt x="558" y="68"/>
                  </a:lnTo>
                  <a:lnTo>
                    <a:pt x="488" y="84"/>
                  </a:lnTo>
                  <a:lnTo>
                    <a:pt x="412" y="106"/>
                  </a:lnTo>
                  <a:lnTo>
                    <a:pt x="412" y="106"/>
                  </a:lnTo>
                  <a:lnTo>
                    <a:pt x="336" y="132"/>
                  </a:lnTo>
                  <a:lnTo>
                    <a:pt x="264" y="160"/>
                  </a:lnTo>
                  <a:lnTo>
                    <a:pt x="198" y="190"/>
                  </a:lnTo>
                  <a:lnTo>
                    <a:pt x="138" y="216"/>
                  </a:lnTo>
                  <a:lnTo>
                    <a:pt x="88" y="238"/>
                  </a:lnTo>
                  <a:lnTo>
                    <a:pt x="48" y="252"/>
                  </a:lnTo>
                  <a:lnTo>
                    <a:pt x="30" y="256"/>
                  </a:lnTo>
                  <a:lnTo>
                    <a:pt x="18" y="258"/>
                  </a:lnTo>
                  <a:lnTo>
                    <a:pt x="8" y="258"/>
                  </a:lnTo>
                  <a:lnTo>
                    <a:pt x="2" y="254"/>
                  </a:lnTo>
                  <a:lnTo>
                    <a:pt x="2" y="254"/>
                  </a:lnTo>
                  <a:close/>
                </a:path>
              </a:pathLst>
            </a:custGeom>
            <a:solidFill>
              <a:srgbClr val="FFFFCC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" name="Freeform 9"/>
            <p:cNvSpPr>
              <a:spLocks/>
            </p:cNvSpPr>
            <p:nvPr/>
          </p:nvSpPr>
          <p:spPr bwMode="auto">
            <a:xfrm>
              <a:off x="2293938" y="3240088"/>
              <a:ext cx="146050" cy="171450"/>
            </a:xfrm>
            <a:custGeom>
              <a:avLst/>
              <a:gdLst>
                <a:gd name="T0" fmla="*/ 26 w 92"/>
                <a:gd name="T1" fmla="*/ 64 h 108"/>
                <a:gd name="T2" fmla="*/ 26 w 92"/>
                <a:gd name="T3" fmla="*/ 64 h 108"/>
                <a:gd name="T4" fmla="*/ 12 w 92"/>
                <a:gd name="T5" fmla="*/ 42 h 108"/>
                <a:gd name="T6" fmla="*/ 2 w 92"/>
                <a:gd name="T7" fmla="*/ 26 h 108"/>
                <a:gd name="T8" fmla="*/ 0 w 92"/>
                <a:gd name="T9" fmla="*/ 18 h 108"/>
                <a:gd name="T10" fmla="*/ 0 w 92"/>
                <a:gd name="T11" fmla="*/ 12 h 108"/>
                <a:gd name="T12" fmla="*/ 2 w 92"/>
                <a:gd name="T13" fmla="*/ 8 h 108"/>
                <a:gd name="T14" fmla="*/ 6 w 92"/>
                <a:gd name="T15" fmla="*/ 4 h 108"/>
                <a:gd name="T16" fmla="*/ 6 w 92"/>
                <a:gd name="T17" fmla="*/ 4 h 108"/>
                <a:gd name="T18" fmla="*/ 12 w 92"/>
                <a:gd name="T19" fmla="*/ 2 h 108"/>
                <a:gd name="T20" fmla="*/ 20 w 92"/>
                <a:gd name="T21" fmla="*/ 0 h 108"/>
                <a:gd name="T22" fmla="*/ 28 w 92"/>
                <a:gd name="T23" fmla="*/ 0 h 108"/>
                <a:gd name="T24" fmla="*/ 36 w 92"/>
                <a:gd name="T25" fmla="*/ 4 h 108"/>
                <a:gd name="T26" fmla="*/ 46 w 92"/>
                <a:gd name="T27" fmla="*/ 8 h 108"/>
                <a:gd name="T28" fmla="*/ 56 w 92"/>
                <a:gd name="T29" fmla="*/ 14 h 108"/>
                <a:gd name="T30" fmla="*/ 66 w 92"/>
                <a:gd name="T31" fmla="*/ 22 h 108"/>
                <a:gd name="T32" fmla="*/ 74 w 92"/>
                <a:gd name="T33" fmla="*/ 32 h 108"/>
                <a:gd name="T34" fmla="*/ 74 w 92"/>
                <a:gd name="T35" fmla="*/ 32 h 108"/>
                <a:gd name="T36" fmla="*/ 82 w 92"/>
                <a:gd name="T37" fmla="*/ 44 h 108"/>
                <a:gd name="T38" fmla="*/ 86 w 92"/>
                <a:gd name="T39" fmla="*/ 56 h 108"/>
                <a:gd name="T40" fmla="*/ 90 w 92"/>
                <a:gd name="T41" fmla="*/ 66 h 108"/>
                <a:gd name="T42" fmla="*/ 92 w 92"/>
                <a:gd name="T43" fmla="*/ 78 h 108"/>
                <a:gd name="T44" fmla="*/ 92 w 92"/>
                <a:gd name="T45" fmla="*/ 86 h 108"/>
                <a:gd name="T46" fmla="*/ 90 w 92"/>
                <a:gd name="T47" fmla="*/ 96 h 108"/>
                <a:gd name="T48" fmla="*/ 86 w 92"/>
                <a:gd name="T49" fmla="*/ 102 h 108"/>
                <a:gd name="T50" fmla="*/ 82 w 92"/>
                <a:gd name="T51" fmla="*/ 106 h 108"/>
                <a:gd name="T52" fmla="*/ 82 w 92"/>
                <a:gd name="T53" fmla="*/ 106 h 108"/>
                <a:gd name="T54" fmla="*/ 76 w 92"/>
                <a:gd name="T55" fmla="*/ 108 h 108"/>
                <a:gd name="T56" fmla="*/ 70 w 92"/>
                <a:gd name="T57" fmla="*/ 108 h 108"/>
                <a:gd name="T58" fmla="*/ 64 w 92"/>
                <a:gd name="T59" fmla="*/ 104 h 108"/>
                <a:gd name="T60" fmla="*/ 58 w 92"/>
                <a:gd name="T61" fmla="*/ 100 h 108"/>
                <a:gd name="T62" fmla="*/ 42 w 92"/>
                <a:gd name="T63" fmla="*/ 84 h 108"/>
                <a:gd name="T64" fmla="*/ 26 w 92"/>
                <a:gd name="T65" fmla="*/ 64 h 108"/>
                <a:gd name="T66" fmla="*/ 26 w 92"/>
                <a:gd name="T67" fmla="*/ 6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108">
                  <a:moveTo>
                    <a:pt x="26" y="64"/>
                  </a:moveTo>
                  <a:lnTo>
                    <a:pt x="26" y="64"/>
                  </a:lnTo>
                  <a:lnTo>
                    <a:pt x="12" y="4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36" y="4"/>
                  </a:lnTo>
                  <a:lnTo>
                    <a:pt x="46" y="8"/>
                  </a:lnTo>
                  <a:lnTo>
                    <a:pt x="56" y="14"/>
                  </a:lnTo>
                  <a:lnTo>
                    <a:pt x="66" y="2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82" y="44"/>
                  </a:lnTo>
                  <a:lnTo>
                    <a:pt x="86" y="56"/>
                  </a:lnTo>
                  <a:lnTo>
                    <a:pt x="90" y="66"/>
                  </a:lnTo>
                  <a:lnTo>
                    <a:pt x="92" y="78"/>
                  </a:lnTo>
                  <a:lnTo>
                    <a:pt x="92" y="86"/>
                  </a:lnTo>
                  <a:lnTo>
                    <a:pt x="90" y="96"/>
                  </a:lnTo>
                  <a:lnTo>
                    <a:pt x="86" y="102"/>
                  </a:lnTo>
                  <a:lnTo>
                    <a:pt x="82" y="106"/>
                  </a:lnTo>
                  <a:lnTo>
                    <a:pt x="82" y="106"/>
                  </a:lnTo>
                  <a:lnTo>
                    <a:pt x="76" y="108"/>
                  </a:lnTo>
                  <a:lnTo>
                    <a:pt x="70" y="108"/>
                  </a:lnTo>
                  <a:lnTo>
                    <a:pt x="64" y="104"/>
                  </a:lnTo>
                  <a:lnTo>
                    <a:pt x="58" y="100"/>
                  </a:lnTo>
                  <a:lnTo>
                    <a:pt x="42" y="84"/>
                  </a:lnTo>
                  <a:lnTo>
                    <a:pt x="26" y="64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rgbClr val="FFFFCC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" name="Freeform 10"/>
            <p:cNvSpPr>
              <a:spLocks/>
            </p:cNvSpPr>
            <p:nvPr/>
          </p:nvSpPr>
          <p:spPr bwMode="auto">
            <a:xfrm>
              <a:off x="2446338" y="3163888"/>
              <a:ext cx="149225" cy="187325"/>
            </a:xfrm>
            <a:custGeom>
              <a:avLst/>
              <a:gdLst>
                <a:gd name="T0" fmla="*/ 26 w 94"/>
                <a:gd name="T1" fmla="*/ 64 h 118"/>
                <a:gd name="T2" fmla="*/ 26 w 94"/>
                <a:gd name="T3" fmla="*/ 64 h 118"/>
                <a:gd name="T4" fmla="*/ 12 w 94"/>
                <a:gd name="T5" fmla="*/ 42 h 118"/>
                <a:gd name="T6" fmla="*/ 2 w 94"/>
                <a:gd name="T7" fmla="*/ 26 h 118"/>
                <a:gd name="T8" fmla="*/ 0 w 94"/>
                <a:gd name="T9" fmla="*/ 18 h 118"/>
                <a:gd name="T10" fmla="*/ 0 w 94"/>
                <a:gd name="T11" fmla="*/ 12 h 118"/>
                <a:gd name="T12" fmla="*/ 2 w 94"/>
                <a:gd name="T13" fmla="*/ 8 h 118"/>
                <a:gd name="T14" fmla="*/ 6 w 94"/>
                <a:gd name="T15" fmla="*/ 4 h 118"/>
                <a:gd name="T16" fmla="*/ 6 w 94"/>
                <a:gd name="T17" fmla="*/ 4 h 118"/>
                <a:gd name="T18" fmla="*/ 12 w 94"/>
                <a:gd name="T19" fmla="*/ 2 h 118"/>
                <a:gd name="T20" fmla="*/ 20 w 94"/>
                <a:gd name="T21" fmla="*/ 0 h 118"/>
                <a:gd name="T22" fmla="*/ 28 w 94"/>
                <a:gd name="T23" fmla="*/ 0 h 118"/>
                <a:gd name="T24" fmla="*/ 36 w 94"/>
                <a:gd name="T25" fmla="*/ 4 h 118"/>
                <a:gd name="T26" fmla="*/ 46 w 94"/>
                <a:gd name="T27" fmla="*/ 8 h 118"/>
                <a:gd name="T28" fmla="*/ 56 w 94"/>
                <a:gd name="T29" fmla="*/ 14 h 118"/>
                <a:gd name="T30" fmla="*/ 66 w 94"/>
                <a:gd name="T31" fmla="*/ 22 h 118"/>
                <a:gd name="T32" fmla="*/ 74 w 94"/>
                <a:gd name="T33" fmla="*/ 32 h 118"/>
                <a:gd name="T34" fmla="*/ 74 w 94"/>
                <a:gd name="T35" fmla="*/ 32 h 118"/>
                <a:gd name="T36" fmla="*/ 82 w 94"/>
                <a:gd name="T37" fmla="*/ 44 h 118"/>
                <a:gd name="T38" fmla="*/ 88 w 94"/>
                <a:gd name="T39" fmla="*/ 56 h 118"/>
                <a:gd name="T40" fmla="*/ 92 w 94"/>
                <a:gd name="T41" fmla="*/ 70 h 118"/>
                <a:gd name="T42" fmla="*/ 94 w 94"/>
                <a:gd name="T43" fmla="*/ 82 h 118"/>
                <a:gd name="T44" fmla="*/ 94 w 94"/>
                <a:gd name="T45" fmla="*/ 94 h 118"/>
                <a:gd name="T46" fmla="*/ 92 w 94"/>
                <a:gd name="T47" fmla="*/ 104 h 118"/>
                <a:gd name="T48" fmla="*/ 90 w 94"/>
                <a:gd name="T49" fmla="*/ 112 h 118"/>
                <a:gd name="T50" fmla="*/ 86 w 94"/>
                <a:gd name="T51" fmla="*/ 116 h 118"/>
                <a:gd name="T52" fmla="*/ 86 w 94"/>
                <a:gd name="T53" fmla="*/ 116 h 118"/>
                <a:gd name="T54" fmla="*/ 80 w 94"/>
                <a:gd name="T55" fmla="*/ 118 h 118"/>
                <a:gd name="T56" fmla="*/ 74 w 94"/>
                <a:gd name="T57" fmla="*/ 116 h 118"/>
                <a:gd name="T58" fmla="*/ 68 w 94"/>
                <a:gd name="T59" fmla="*/ 112 h 118"/>
                <a:gd name="T60" fmla="*/ 60 w 94"/>
                <a:gd name="T61" fmla="*/ 104 h 118"/>
                <a:gd name="T62" fmla="*/ 42 w 94"/>
                <a:gd name="T63" fmla="*/ 86 h 118"/>
                <a:gd name="T64" fmla="*/ 26 w 94"/>
                <a:gd name="T65" fmla="*/ 64 h 118"/>
                <a:gd name="T66" fmla="*/ 26 w 94"/>
                <a:gd name="T67" fmla="*/ 6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4" h="118">
                  <a:moveTo>
                    <a:pt x="26" y="64"/>
                  </a:moveTo>
                  <a:lnTo>
                    <a:pt x="26" y="64"/>
                  </a:lnTo>
                  <a:lnTo>
                    <a:pt x="12" y="4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36" y="4"/>
                  </a:lnTo>
                  <a:lnTo>
                    <a:pt x="46" y="8"/>
                  </a:lnTo>
                  <a:lnTo>
                    <a:pt x="56" y="14"/>
                  </a:lnTo>
                  <a:lnTo>
                    <a:pt x="66" y="2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82" y="44"/>
                  </a:lnTo>
                  <a:lnTo>
                    <a:pt x="88" y="56"/>
                  </a:lnTo>
                  <a:lnTo>
                    <a:pt x="92" y="70"/>
                  </a:lnTo>
                  <a:lnTo>
                    <a:pt x="94" y="82"/>
                  </a:lnTo>
                  <a:lnTo>
                    <a:pt x="94" y="94"/>
                  </a:lnTo>
                  <a:lnTo>
                    <a:pt x="92" y="104"/>
                  </a:lnTo>
                  <a:lnTo>
                    <a:pt x="90" y="112"/>
                  </a:lnTo>
                  <a:lnTo>
                    <a:pt x="86" y="116"/>
                  </a:lnTo>
                  <a:lnTo>
                    <a:pt x="86" y="116"/>
                  </a:lnTo>
                  <a:lnTo>
                    <a:pt x="80" y="118"/>
                  </a:lnTo>
                  <a:lnTo>
                    <a:pt x="74" y="116"/>
                  </a:lnTo>
                  <a:lnTo>
                    <a:pt x="68" y="112"/>
                  </a:lnTo>
                  <a:lnTo>
                    <a:pt x="60" y="104"/>
                  </a:lnTo>
                  <a:lnTo>
                    <a:pt x="42" y="86"/>
                  </a:lnTo>
                  <a:lnTo>
                    <a:pt x="26" y="64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rgbClr val="FFFFCC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" name="Freeform 11"/>
            <p:cNvSpPr>
              <a:spLocks/>
            </p:cNvSpPr>
            <p:nvPr/>
          </p:nvSpPr>
          <p:spPr bwMode="auto">
            <a:xfrm>
              <a:off x="2611438" y="3087688"/>
              <a:ext cx="149225" cy="187325"/>
            </a:xfrm>
            <a:custGeom>
              <a:avLst/>
              <a:gdLst>
                <a:gd name="T0" fmla="*/ 26 w 94"/>
                <a:gd name="T1" fmla="*/ 64 h 118"/>
                <a:gd name="T2" fmla="*/ 26 w 94"/>
                <a:gd name="T3" fmla="*/ 64 h 118"/>
                <a:gd name="T4" fmla="*/ 12 w 94"/>
                <a:gd name="T5" fmla="*/ 42 h 118"/>
                <a:gd name="T6" fmla="*/ 2 w 94"/>
                <a:gd name="T7" fmla="*/ 26 h 118"/>
                <a:gd name="T8" fmla="*/ 0 w 94"/>
                <a:gd name="T9" fmla="*/ 18 h 118"/>
                <a:gd name="T10" fmla="*/ 0 w 94"/>
                <a:gd name="T11" fmla="*/ 12 h 118"/>
                <a:gd name="T12" fmla="*/ 2 w 94"/>
                <a:gd name="T13" fmla="*/ 8 h 118"/>
                <a:gd name="T14" fmla="*/ 6 w 94"/>
                <a:gd name="T15" fmla="*/ 4 h 118"/>
                <a:gd name="T16" fmla="*/ 6 w 94"/>
                <a:gd name="T17" fmla="*/ 4 h 118"/>
                <a:gd name="T18" fmla="*/ 12 w 94"/>
                <a:gd name="T19" fmla="*/ 2 h 118"/>
                <a:gd name="T20" fmla="*/ 20 w 94"/>
                <a:gd name="T21" fmla="*/ 0 h 118"/>
                <a:gd name="T22" fmla="*/ 28 w 94"/>
                <a:gd name="T23" fmla="*/ 0 h 118"/>
                <a:gd name="T24" fmla="*/ 36 w 94"/>
                <a:gd name="T25" fmla="*/ 4 h 118"/>
                <a:gd name="T26" fmla="*/ 46 w 94"/>
                <a:gd name="T27" fmla="*/ 8 h 118"/>
                <a:gd name="T28" fmla="*/ 56 w 94"/>
                <a:gd name="T29" fmla="*/ 14 h 118"/>
                <a:gd name="T30" fmla="*/ 66 w 94"/>
                <a:gd name="T31" fmla="*/ 22 h 118"/>
                <a:gd name="T32" fmla="*/ 74 w 94"/>
                <a:gd name="T33" fmla="*/ 32 h 118"/>
                <a:gd name="T34" fmla="*/ 74 w 94"/>
                <a:gd name="T35" fmla="*/ 32 h 118"/>
                <a:gd name="T36" fmla="*/ 82 w 94"/>
                <a:gd name="T37" fmla="*/ 44 h 118"/>
                <a:gd name="T38" fmla="*/ 88 w 94"/>
                <a:gd name="T39" fmla="*/ 56 h 118"/>
                <a:gd name="T40" fmla="*/ 92 w 94"/>
                <a:gd name="T41" fmla="*/ 70 h 118"/>
                <a:gd name="T42" fmla="*/ 94 w 94"/>
                <a:gd name="T43" fmla="*/ 82 h 118"/>
                <a:gd name="T44" fmla="*/ 94 w 94"/>
                <a:gd name="T45" fmla="*/ 94 h 118"/>
                <a:gd name="T46" fmla="*/ 92 w 94"/>
                <a:gd name="T47" fmla="*/ 104 h 118"/>
                <a:gd name="T48" fmla="*/ 90 w 94"/>
                <a:gd name="T49" fmla="*/ 112 h 118"/>
                <a:gd name="T50" fmla="*/ 86 w 94"/>
                <a:gd name="T51" fmla="*/ 116 h 118"/>
                <a:gd name="T52" fmla="*/ 86 w 94"/>
                <a:gd name="T53" fmla="*/ 116 h 118"/>
                <a:gd name="T54" fmla="*/ 80 w 94"/>
                <a:gd name="T55" fmla="*/ 118 h 118"/>
                <a:gd name="T56" fmla="*/ 74 w 94"/>
                <a:gd name="T57" fmla="*/ 116 h 118"/>
                <a:gd name="T58" fmla="*/ 68 w 94"/>
                <a:gd name="T59" fmla="*/ 112 h 118"/>
                <a:gd name="T60" fmla="*/ 60 w 94"/>
                <a:gd name="T61" fmla="*/ 104 h 118"/>
                <a:gd name="T62" fmla="*/ 42 w 94"/>
                <a:gd name="T63" fmla="*/ 86 h 118"/>
                <a:gd name="T64" fmla="*/ 26 w 94"/>
                <a:gd name="T65" fmla="*/ 64 h 118"/>
                <a:gd name="T66" fmla="*/ 26 w 94"/>
                <a:gd name="T67" fmla="*/ 6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4" h="118">
                  <a:moveTo>
                    <a:pt x="26" y="64"/>
                  </a:moveTo>
                  <a:lnTo>
                    <a:pt x="26" y="64"/>
                  </a:lnTo>
                  <a:lnTo>
                    <a:pt x="12" y="4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36" y="4"/>
                  </a:lnTo>
                  <a:lnTo>
                    <a:pt x="46" y="8"/>
                  </a:lnTo>
                  <a:lnTo>
                    <a:pt x="56" y="14"/>
                  </a:lnTo>
                  <a:lnTo>
                    <a:pt x="66" y="2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82" y="44"/>
                  </a:lnTo>
                  <a:lnTo>
                    <a:pt x="88" y="56"/>
                  </a:lnTo>
                  <a:lnTo>
                    <a:pt x="92" y="70"/>
                  </a:lnTo>
                  <a:lnTo>
                    <a:pt x="94" y="82"/>
                  </a:lnTo>
                  <a:lnTo>
                    <a:pt x="94" y="94"/>
                  </a:lnTo>
                  <a:lnTo>
                    <a:pt x="92" y="104"/>
                  </a:lnTo>
                  <a:lnTo>
                    <a:pt x="90" y="112"/>
                  </a:lnTo>
                  <a:lnTo>
                    <a:pt x="86" y="116"/>
                  </a:lnTo>
                  <a:lnTo>
                    <a:pt x="86" y="116"/>
                  </a:lnTo>
                  <a:lnTo>
                    <a:pt x="80" y="118"/>
                  </a:lnTo>
                  <a:lnTo>
                    <a:pt x="74" y="116"/>
                  </a:lnTo>
                  <a:lnTo>
                    <a:pt x="68" y="112"/>
                  </a:lnTo>
                  <a:lnTo>
                    <a:pt x="60" y="104"/>
                  </a:lnTo>
                  <a:lnTo>
                    <a:pt x="42" y="86"/>
                  </a:lnTo>
                  <a:lnTo>
                    <a:pt x="26" y="64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rgbClr val="FFFFCC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" name="Freeform 12"/>
            <p:cNvSpPr>
              <a:spLocks/>
            </p:cNvSpPr>
            <p:nvPr/>
          </p:nvSpPr>
          <p:spPr bwMode="auto">
            <a:xfrm>
              <a:off x="2801938" y="3036888"/>
              <a:ext cx="136525" cy="184150"/>
            </a:xfrm>
            <a:custGeom>
              <a:avLst/>
              <a:gdLst>
                <a:gd name="T0" fmla="*/ 26 w 86"/>
                <a:gd name="T1" fmla="*/ 64 h 116"/>
                <a:gd name="T2" fmla="*/ 26 w 86"/>
                <a:gd name="T3" fmla="*/ 64 h 116"/>
                <a:gd name="T4" fmla="*/ 12 w 86"/>
                <a:gd name="T5" fmla="*/ 42 h 116"/>
                <a:gd name="T6" fmla="*/ 2 w 86"/>
                <a:gd name="T7" fmla="*/ 26 h 116"/>
                <a:gd name="T8" fmla="*/ 0 w 86"/>
                <a:gd name="T9" fmla="*/ 18 h 116"/>
                <a:gd name="T10" fmla="*/ 0 w 86"/>
                <a:gd name="T11" fmla="*/ 12 h 116"/>
                <a:gd name="T12" fmla="*/ 2 w 86"/>
                <a:gd name="T13" fmla="*/ 8 h 116"/>
                <a:gd name="T14" fmla="*/ 6 w 86"/>
                <a:gd name="T15" fmla="*/ 4 h 116"/>
                <a:gd name="T16" fmla="*/ 6 w 86"/>
                <a:gd name="T17" fmla="*/ 4 h 116"/>
                <a:gd name="T18" fmla="*/ 12 w 86"/>
                <a:gd name="T19" fmla="*/ 2 h 116"/>
                <a:gd name="T20" fmla="*/ 20 w 86"/>
                <a:gd name="T21" fmla="*/ 0 h 116"/>
                <a:gd name="T22" fmla="*/ 28 w 86"/>
                <a:gd name="T23" fmla="*/ 0 h 116"/>
                <a:gd name="T24" fmla="*/ 36 w 86"/>
                <a:gd name="T25" fmla="*/ 4 h 116"/>
                <a:gd name="T26" fmla="*/ 46 w 86"/>
                <a:gd name="T27" fmla="*/ 8 h 116"/>
                <a:gd name="T28" fmla="*/ 56 w 86"/>
                <a:gd name="T29" fmla="*/ 14 h 116"/>
                <a:gd name="T30" fmla="*/ 66 w 86"/>
                <a:gd name="T31" fmla="*/ 22 h 116"/>
                <a:gd name="T32" fmla="*/ 74 w 86"/>
                <a:gd name="T33" fmla="*/ 32 h 116"/>
                <a:gd name="T34" fmla="*/ 74 w 86"/>
                <a:gd name="T35" fmla="*/ 32 h 116"/>
                <a:gd name="T36" fmla="*/ 80 w 86"/>
                <a:gd name="T37" fmla="*/ 44 h 116"/>
                <a:gd name="T38" fmla="*/ 84 w 86"/>
                <a:gd name="T39" fmla="*/ 56 h 116"/>
                <a:gd name="T40" fmla="*/ 86 w 86"/>
                <a:gd name="T41" fmla="*/ 70 h 116"/>
                <a:gd name="T42" fmla="*/ 86 w 86"/>
                <a:gd name="T43" fmla="*/ 82 h 116"/>
                <a:gd name="T44" fmla="*/ 84 w 86"/>
                <a:gd name="T45" fmla="*/ 92 h 116"/>
                <a:gd name="T46" fmla="*/ 82 w 86"/>
                <a:gd name="T47" fmla="*/ 102 h 116"/>
                <a:gd name="T48" fmla="*/ 76 w 86"/>
                <a:gd name="T49" fmla="*/ 110 h 116"/>
                <a:gd name="T50" fmla="*/ 72 w 86"/>
                <a:gd name="T51" fmla="*/ 114 h 116"/>
                <a:gd name="T52" fmla="*/ 72 w 86"/>
                <a:gd name="T53" fmla="*/ 114 h 116"/>
                <a:gd name="T54" fmla="*/ 68 w 86"/>
                <a:gd name="T55" fmla="*/ 116 h 116"/>
                <a:gd name="T56" fmla="*/ 62 w 86"/>
                <a:gd name="T57" fmla="*/ 114 h 116"/>
                <a:gd name="T58" fmla="*/ 58 w 86"/>
                <a:gd name="T59" fmla="*/ 110 h 116"/>
                <a:gd name="T60" fmla="*/ 52 w 86"/>
                <a:gd name="T61" fmla="*/ 104 h 116"/>
                <a:gd name="T62" fmla="*/ 26 w 86"/>
                <a:gd name="T63" fmla="*/ 64 h 116"/>
                <a:gd name="T64" fmla="*/ 26 w 86"/>
                <a:gd name="T65" fmla="*/ 6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6" h="116">
                  <a:moveTo>
                    <a:pt x="26" y="64"/>
                  </a:moveTo>
                  <a:lnTo>
                    <a:pt x="26" y="64"/>
                  </a:lnTo>
                  <a:lnTo>
                    <a:pt x="12" y="4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36" y="4"/>
                  </a:lnTo>
                  <a:lnTo>
                    <a:pt x="46" y="8"/>
                  </a:lnTo>
                  <a:lnTo>
                    <a:pt x="56" y="14"/>
                  </a:lnTo>
                  <a:lnTo>
                    <a:pt x="66" y="2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80" y="44"/>
                  </a:lnTo>
                  <a:lnTo>
                    <a:pt x="84" y="56"/>
                  </a:lnTo>
                  <a:lnTo>
                    <a:pt x="86" y="70"/>
                  </a:lnTo>
                  <a:lnTo>
                    <a:pt x="86" y="82"/>
                  </a:lnTo>
                  <a:lnTo>
                    <a:pt x="84" y="92"/>
                  </a:lnTo>
                  <a:lnTo>
                    <a:pt x="82" y="102"/>
                  </a:lnTo>
                  <a:lnTo>
                    <a:pt x="76" y="110"/>
                  </a:lnTo>
                  <a:lnTo>
                    <a:pt x="72" y="114"/>
                  </a:lnTo>
                  <a:lnTo>
                    <a:pt x="72" y="114"/>
                  </a:lnTo>
                  <a:lnTo>
                    <a:pt x="68" y="116"/>
                  </a:lnTo>
                  <a:lnTo>
                    <a:pt x="62" y="114"/>
                  </a:lnTo>
                  <a:lnTo>
                    <a:pt x="58" y="110"/>
                  </a:lnTo>
                  <a:lnTo>
                    <a:pt x="52" y="104"/>
                  </a:lnTo>
                  <a:lnTo>
                    <a:pt x="26" y="64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rgbClr val="FFFFCC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" name="Freeform 13"/>
            <p:cNvSpPr>
              <a:spLocks/>
            </p:cNvSpPr>
            <p:nvPr/>
          </p:nvSpPr>
          <p:spPr bwMode="auto">
            <a:xfrm>
              <a:off x="2979738" y="2998788"/>
              <a:ext cx="136525" cy="187325"/>
            </a:xfrm>
            <a:custGeom>
              <a:avLst/>
              <a:gdLst>
                <a:gd name="T0" fmla="*/ 26 w 86"/>
                <a:gd name="T1" fmla="*/ 64 h 118"/>
                <a:gd name="T2" fmla="*/ 26 w 86"/>
                <a:gd name="T3" fmla="*/ 64 h 118"/>
                <a:gd name="T4" fmla="*/ 12 w 86"/>
                <a:gd name="T5" fmla="*/ 42 h 118"/>
                <a:gd name="T6" fmla="*/ 2 w 86"/>
                <a:gd name="T7" fmla="*/ 26 h 118"/>
                <a:gd name="T8" fmla="*/ 0 w 86"/>
                <a:gd name="T9" fmla="*/ 18 h 118"/>
                <a:gd name="T10" fmla="*/ 0 w 86"/>
                <a:gd name="T11" fmla="*/ 12 h 118"/>
                <a:gd name="T12" fmla="*/ 2 w 86"/>
                <a:gd name="T13" fmla="*/ 8 h 118"/>
                <a:gd name="T14" fmla="*/ 6 w 86"/>
                <a:gd name="T15" fmla="*/ 4 h 118"/>
                <a:gd name="T16" fmla="*/ 6 w 86"/>
                <a:gd name="T17" fmla="*/ 4 h 118"/>
                <a:gd name="T18" fmla="*/ 12 w 86"/>
                <a:gd name="T19" fmla="*/ 2 h 118"/>
                <a:gd name="T20" fmla="*/ 20 w 86"/>
                <a:gd name="T21" fmla="*/ 0 h 118"/>
                <a:gd name="T22" fmla="*/ 28 w 86"/>
                <a:gd name="T23" fmla="*/ 0 h 118"/>
                <a:gd name="T24" fmla="*/ 36 w 86"/>
                <a:gd name="T25" fmla="*/ 4 h 118"/>
                <a:gd name="T26" fmla="*/ 46 w 86"/>
                <a:gd name="T27" fmla="*/ 8 h 118"/>
                <a:gd name="T28" fmla="*/ 56 w 86"/>
                <a:gd name="T29" fmla="*/ 14 h 118"/>
                <a:gd name="T30" fmla="*/ 66 w 86"/>
                <a:gd name="T31" fmla="*/ 22 h 118"/>
                <a:gd name="T32" fmla="*/ 74 w 86"/>
                <a:gd name="T33" fmla="*/ 32 h 118"/>
                <a:gd name="T34" fmla="*/ 74 w 86"/>
                <a:gd name="T35" fmla="*/ 32 h 118"/>
                <a:gd name="T36" fmla="*/ 80 w 86"/>
                <a:gd name="T37" fmla="*/ 44 h 118"/>
                <a:gd name="T38" fmla="*/ 84 w 86"/>
                <a:gd name="T39" fmla="*/ 56 h 118"/>
                <a:gd name="T40" fmla="*/ 86 w 86"/>
                <a:gd name="T41" fmla="*/ 70 h 118"/>
                <a:gd name="T42" fmla="*/ 86 w 86"/>
                <a:gd name="T43" fmla="*/ 82 h 118"/>
                <a:gd name="T44" fmla="*/ 82 w 86"/>
                <a:gd name="T45" fmla="*/ 94 h 118"/>
                <a:gd name="T46" fmla="*/ 80 w 86"/>
                <a:gd name="T47" fmla="*/ 104 h 118"/>
                <a:gd name="T48" fmla="*/ 74 w 86"/>
                <a:gd name="T49" fmla="*/ 112 h 118"/>
                <a:gd name="T50" fmla="*/ 70 w 86"/>
                <a:gd name="T51" fmla="*/ 116 h 118"/>
                <a:gd name="T52" fmla="*/ 70 w 86"/>
                <a:gd name="T53" fmla="*/ 116 h 118"/>
                <a:gd name="T54" fmla="*/ 66 w 86"/>
                <a:gd name="T55" fmla="*/ 118 h 118"/>
                <a:gd name="T56" fmla="*/ 60 w 86"/>
                <a:gd name="T57" fmla="*/ 116 h 118"/>
                <a:gd name="T58" fmla="*/ 56 w 86"/>
                <a:gd name="T59" fmla="*/ 112 h 118"/>
                <a:gd name="T60" fmla="*/ 52 w 86"/>
                <a:gd name="T61" fmla="*/ 104 h 118"/>
                <a:gd name="T62" fmla="*/ 40 w 86"/>
                <a:gd name="T63" fmla="*/ 86 h 118"/>
                <a:gd name="T64" fmla="*/ 26 w 86"/>
                <a:gd name="T65" fmla="*/ 64 h 118"/>
                <a:gd name="T66" fmla="*/ 26 w 86"/>
                <a:gd name="T67" fmla="*/ 6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6" h="118">
                  <a:moveTo>
                    <a:pt x="26" y="64"/>
                  </a:moveTo>
                  <a:lnTo>
                    <a:pt x="26" y="64"/>
                  </a:lnTo>
                  <a:lnTo>
                    <a:pt x="12" y="4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36" y="4"/>
                  </a:lnTo>
                  <a:lnTo>
                    <a:pt x="46" y="8"/>
                  </a:lnTo>
                  <a:lnTo>
                    <a:pt x="56" y="14"/>
                  </a:lnTo>
                  <a:lnTo>
                    <a:pt x="66" y="2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80" y="44"/>
                  </a:lnTo>
                  <a:lnTo>
                    <a:pt x="84" y="56"/>
                  </a:lnTo>
                  <a:lnTo>
                    <a:pt x="86" y="70"/>
                  </a:lnTo>
                  <a:lnTo>
                    <a:pt x="86" y="82"/>
                  </a:lnTo>
                  <a:lnTo>
                    <a:pt x="82" y="94"/>
                  </a:lnTo>
                  <a:lnTo>
                    <a:pt x="80" y="104"/>
                  </a:lnTo>
                  <a:lnTo>
                    <a:pt x="74" y="112"/>
                  </a:lnTo>
                  <a:lnTo>
                    <a:pt x="70" y="116"/>
                  </a:lnTo>
                  <a:lnTo>
                    <a:pt x="70" y="116"/>
                  </a:lnTo>
                  <a:lnTo>
                    <a:pt x="66" y="118"/>
                  </a:lnTo>
                  <a:lnTo>
                    <a:pt x="60" y="116"/>
                  </a:lnTo>
                  <a:lnTo>
                    <a:pt x="56" y="112"/>
                  </a:lnTo>
                  <a:lnTo>
                    <a:pt x="52" y="104"/>
                  </a:lnTo>
                  <a:lnTo>
                    <a:pt x="40" y="86"/>
                  </a:lnTo>
                  <a:lnTo>
                    <a:pt x="26" y="64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rgbClr val="FFFFCC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" name="Freeform 14"/>
            <p:cNvSpPr>
              <a:spLocks/>
            </p:cNvSpPr>
            <p:nvPr/>
          </p:nvSpPr>
          <p:spPr bwMode="auto">
            <a:xfrm>
              <a:off x="3157538" y="2973388"/>
              <a:ext cx="136525" cy="180975"/>
            </a:xfrm>
            <a:custGeom>
              <a:avLst/>
              <a:gdLst>
                <a:gd name="T0" fmla="*/ 26 w 86"/>
                <a:gd name="T1" fmla="*/ 64 h 114"/>
                <a:gd name="T2" fmla="*/ 26 w 86"/>
                <a:gd name="T3" fmla="*/ 64 h 114"/>
                <a:gd name="T4" fmla="*/ 12 w 86"/>
                <a:gd name="T5" fmla="*/ 42 h 114"/>
                <a:gd name="T6" fmla="*/ 2 w 86"/>
                <a:gd name="T7" fmla="*/ 26 h 114"/>
                <a:gd name="T8" fmla="*/ 0 w 86"/>
                <a:gd name="T9" fmla="*/ 18 h 114"/>
                <a:gd name="T10" fmla="*/ 0 w 86"/>
                <a:gd name="T11" fmla="*/ 12 h 114"/>
                <a:gd name="T12" fmla="*/ 2 w 86"/>
                <a:gd name="T13" fmla="*/ 8 h 114"/>
                <a:gd name="T14" fmla="*/ 6 w 86"/>
                <a:gd name="T15" fmla="*/ 4 h 114"/>
                <a:gd name="T16" fmla="*/ 6 w 86"/>
                <a:gd name="T17" fmla="*/ 4 h 114"/>
                <a:gd name="T18" fmla="*/ 12 w 86"/>
                <a:gd name="T19" fmla="*/ 2 h 114"/>
                <a:gd name="T20" fmla="*/ 20 w 86"/>
                <a:gd name="T21" fmla="*/ 0 h 114"/>
                <a:gd name="T22" fmla="*/ 28 w 86"/>
                <a:gd name="T23" fmla="*/ 0 h 114"/>
                <a:gd name="T24" fmla="*/ 36 w 86"/>
                <a:gd name="T25" fmla="*/ 4 h 114"/>
                <a:gd name="T26" fmla="*/ 46 w 86"/>
                <a:gd name="T27" fmla="*/ 8 h 114"/>
                <a:gd name="T28" fmla="*/ 56 w 86"/>
                <a:gd name="T29" fmla="*/ 14 h 114"/>
                <a:gd name="T30" fmla="*/ 66 w 86"/>
                <a:gd name="T31" fmla="*/ 22 h 114"/>
                <a:gd name="T32" fmla="*/ 74 w 86"/>
                <a:gd name="T33" fmla="*/ 32 h 114"/>
                <a:gd name="T34" fmla="*/ 74 w 86"/>
                <a:gd name="T35" fmla="*/ 32 h 114"/>
                <a:gd name="T36" fmla="*/ 80 w 86"/>
                <a:gd name="T37" fmla="*/ 44 h 114"/>
                <a:gd name="T38" fmla="*/ 84 w 86"/>
                <a:gd name="T39" fmla="*/ 56 h 114"/>
                <a:gd name="T40" fmla="*/ 86 w 86"/>
                <a:gd name="T41" fmla="*/ 68 h 114"/>
                <a:gd name="T42" fmla="*/ 86 w 86"/>
                <a:gd name="T43" fmla="*/ 80 h 114"/>
                <a:gd name="T44" fmla="*/ 82 w 86"/>
                <a:gd name="T45" fmla="*/ 90 h 114"/>
                <a:gd name="T46" fmla="*/ 80 w 86"/>
                <a:gd name="T47" fmla="*/ 100 h 114"/>
                <a:gd name="T48" fmla="*/ 74 w 86"/>
                <a:gd name="T49" fmla="*/ 108 h 114"/>
                <a:gd name="T50" fmla="*/ 70 w 86"/>
                <a:gd name="T51" fmla="*/ 112 h 114"/>
                <a:gd name="T52" fmla="*/ 70 w 86"/>
                <a:gd name="T53" fmla="*/ 112 h 114"/>
                <a:gd name="T54" fmla="*/ 66 w 86"/>
                <a:gd name="T55" fmla="*/ 114 h 114"/>
                <a:gd name="T56" fmla="*/ 60 w 86"/>
                <a:gd name="T57" fmla="*/ 112 h 114"/>
                <a:gd name="T58" fmla="*/ 56 w 86"/>
                <a:gd name="T59" fmla="*/ 108 h 114"/>
                <a:gd name="T60" fmla="*/ 52 w 86"/>
                <a:gd name="T61" fmla="*/ 102 h 114"/>
                <a:gd name="T62" fmla="*/ 40 w 86"/>
                <a:gd name="T63" fmla="*/ 86 h 114"/>
                <a:gd name="T64" fmla="*/ 26 w 86"/>
                <a:gd name="T65" fmla="*/ 64 h 114"/>
                <a:gd name="T66" fmla="*/ 26 w 86"/>
                <a:gd name="T67" fmla="*/ 6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6" h="114">
                  <a:moveTo>
                    <a:pt x="26" y="64"/>
                  </a:moveTo>
                  <a:lnTo>
                    <a:pt x="26" y="64"/>
                  </a:lnTo>
                  <a:lnTo>
                    <a:pt x="12" y="4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36" y="4"/>
                  </a:lnTo>
                  <a:lnTo>
                    <a:pt x="46" y="8"/>
                  </a:lnTo>
                  <a:lnTo>
                    <a:pt x="56" y="14"/>
                  </a:lnTo>
                  <a:lnTo>
                    <a:pt x="66" y="2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80" y="44"/>
                  </a:lnTo>
                  <a:lnTo>
                    <a:pt x="84" y="56"/>
                  </a:lnTo>
                  <a:lnTo>
                    <a:pt x="86" y="68"/>
                  </a:lnTo>
                  <a:lnTo>
                    <a:pt x="86" y="80"/>
                  </a:lnTo>
                  <a:lnTo>
                    <a:pt x="82" y="90"/>
                  </a:lnTo>
                  <a:lnTo>
                    <a:pt x="80" y="100"/>
                  </a:lnTo>
                  <a:lnTo>
                    <a:pt x="74" y="108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66" y="114"/>
                  </a:lnTo>
                  <a:lnTo>
                    <a:pt x="60" y="112"/>
                  </a:lnTo>
                  <a:lnTo>
                    <a:pt x="56" y="108"/>
                  </a:lnTo>
                  <a:lnTo>
                    <a:pt x="52" y="102"/>
                  </a:lnTo>
                  <a:lnTo>
                    <a:pt x="40" y="86"/>
                  </a:lnTo>
                  <a:lnTo>
                    <a:pt x="26" y="64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rgbClr val="FFFFCC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90" name="グループ化 289"/>
          <p:cNvGrpSpPr/>
          <p:nvPr/>
        </p:nvGrpSpPr>
        <p:grpSpPr>
          <a:xfrm>
            <a:off x="6441108" y="832733"/>
            <a:ext cx="841655" cy="1562108"/>
            <a:chOff x="6864107" y="2912355"/>
            <a:chExt cx="1806018" cy="3351960"/>
          </a:xfrm>
        </p:grpSpPr>
        <p:grpSp>
          <p:nvGrpSpPr>
            <p:cNvPr id="299" name="グループ化 298"/>
            <p:cNvGrpSpPr/>
            <p:nvPr/>
          </p:nvGrpSpPr>
          <p:grpSpPr>
            <a:xfrm rot="900000">
              <a:off x="6864107" y="3523031"/>
              <a:ext cx="427361" cy="2635980"/>
              <a:chOff x="7530810" y="3628335"/>
              <a:chExt cx="546390" cy="1882449"/>
            </a:xfrm>
          </p:grpSpPr>
          <p:sp>
            <p:nvSpPr>
              <p:cNvPr id="316" name="円/楕円 315"/>
              <p:cNvSpPr/>
              <p:nvPr/>
            </p:nvSpPr>
            <p:spPr bwMode="auto">
              <a:xfrm>
                <a:off x="7530810" y="4421404"/>
                <a:ext cx="546390" cy="108938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7" name="円/楕円 316"/>
              <p:cNvSpPr/>
              <p:nvPr/>
            </p:nvSpPr>
            <p:spPr bwMode="auto">
              <a:xfrm>
                <a:off x="7779231" y="3628335"/>
                <a:ext cx="49547" cy="187089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0" name="グループ化 299"/>
            <p:cNvGrpSpPr/>
            <p:nvPr/>
          </p:nvGrpSpPr>
          <p:grpSpPr>
            <a:xfrm rot="20700000" flipH="1">
              <a:off x="8242764" y="3523031"/>
              <a:ext cx="427361" cy="2635980"/>
              <a:chOff x="7530810" y="3628335"/>
              <a:chExt cx="546390" cy="1882449"/>
            </a:xfrm>
          </p:grpSpPr>
          <p:sp>
            <p:nvSpPr>
              <p:cNvPr id="314" name="円/楕円 313"/>
              <p:cNvSpPr/>
              <p:nvPr/>
            </p:nvSpPr>
            <p:spPr bwMode="auto">
              <a:xfrm>
                <a:off x="7530810" y="4421404"/>
                <a:ext cx="546390" cy="108938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5" name="円/楕円 314"/>
              <p:cNvSpPr/>
              <p:nvPr/>
            </p:nvSpPr>
            <p:spPr bwMode="auto">
              <a:xfrm>
                <a:off x="7779231" y="3628335"/>
                <a:ext cx="49547" cy="187089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1" name="グループ化 300"/>
            <p:cNvGrpSpPr/>
            <p:nvPr/>
          </p:nvGrpSpPr>
          <p:grpSpPr>
            <a:xfrm rot="528860">
              <a:off x="7167983" y="3584254"/>
              <a:ext cx="477106" cy="2635980"/>
              <a:chOff x="7530810" y="3628335"/>
              <a:chExt cx="546390" cy="1882449"/>
            </a:xfrm>
          </p:grpSpPr>
          <p:sp>
            <p:nvSpPr>
              <p:cNvPr id="312" name="円/楕円 311"/>
              <p:cNvSpPr/>
              <p:nvPr/>
            </p:nvSpPr>
            <p:spPr bwMode="auto">
              <a:xfrm>
                <a:off x="7530810" y="4421404"/>
                <a:ext cx="546390" cy="108938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3" name="円/楕円 312"/>
              <p:cNvSpPr/>
              <p:nvPr/>
            </p:nvSpPr>
            <p:spPr bwMode="auto">
              <a:xfrm>
                <a:off x="7759470" y="3628335"/>
                <a:ext cx="89068" cy="187089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2" name="グループ化 301"/>
            <p:cNvGrpSpPr/>
            <p:nvPr/>
          </p:nvGrpSpPr>
          <p:grpSpPr>
            <a:xfrm rot="21071140" flipH="1">
              <a:off x="7922566" y="3584254"/>
              <a:ext cx="477106" cy="2635980"/>
              <a:chOff x="7530810" y="3628335"/>
              <a:chExt cx="546390" cy="1882449"/>
            </a:xfrm>
          </p:grpSpPr>
          <p:sp>
            <p:nvSpPr>
              <p:cNvPr id="310" name="円/楕円 309"/>
              <p:cNvSpPr/>
              <p:nvPr/>
            </p:nvSpPr>
            <p:spPr bwMode="auto">
              <a:xfrm>
                <a:off x="7530810" y="4421404"/>
                <a:ext cx="546390" cy="108938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1" name="円/楕円 310"/>
              <p:cNvSpPr/>
              <p:nvPr/>
            </p:nvSpPr>
            <p:spPr bwMode="auto">
              <a:xfrm>
                <a:off x="7758674" y="3628335"/>
                <a:ext cx="90660" cy="187089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3" name="グループ化 302"/>
            <p:cNvGrpSpPr/>
            <p:nvPr/>
          </p:nvGrpSpPr>
          <p:grpSpPr>
            <a:xfrm>
              <a:off x="7530810" y="3628335"/>
              <a:ext cx="546390" cy="2635980"/>
              <a:chOff x="7530810" y="3628335"/>
              <a:chExt cx="546390" cy="1882449"/>
            </a:xfrm>
          </p:grpSpPr>
          <p:sp>
            <p:nvSpPr>
              <p:cNvPr id="308" name="円/楕円 307"/>
              <p:cNvSpPr/>
              <p:nvPr/>
            </p:nvSpPr>
            <p:spPr bwMode="auto">
              <a:xfrm>
                <a:off x="7530810" y="4421404"/>
                <a:ext cx="546390" cy="108938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09" name="円/楕円 308"/>
              <p:cNvSpPr/>
              <p:nvPr/>
            </p:nvSpPr>
            <p:spPr bwMode="auto">
              <a:xfrm>
                <a:off x="7762457" y="3628335"/>
                <a:ext cx="83096" cy="187089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304" name="フローチャート : 論理積ゲート 303"/>
            <p:cNvSpPr/>
            <p:nvPr/>
          </p:nvSpPr>
          <p:spPr bwMode="auto">
            <a:xfrm rot="16200000">
              <a:off x="7338265" y="2872472"/>
              <a:ext cx="881932" cy="961698"/>
            </a:xfrm>
            <a:prstGeom prst="flowChartDelay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5" name="正方形/長方形 304"/>
            <p:cNvSpPr/>
            <p:nvPr/>
          </p:nvSpPr>
          <p:spPr bwMode="auto">
            <a:xfrm>
              <a:off x="7298382" y="3635807"/>
              <a:ext cx="961698" cy="2314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6" name="月 305"/>
            <p:cNvSpPr/>
            <p:nvPr/>
          </p:nvSpPr>
          <p:spPr bwMode="auto">
            <a:xfrm rot="16200000">
              <a:off x="7714297" y="3572152"/>
              <a:ext cx="106996" cy="1031154"/>
            </a:xfrm>
            <a:prstGeom prst="moon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7" name="月 306"/>
            <p:cNvSpPr/>
            <p:nvPr/>
          </p:nvSpPr>
          <p:spPr bwMode="auto">
            <a:xfrm rot="16200000">
              <a:off x="7685499" y="3936459"/>
              <a:ext cx="182880" cy="1258890"/>
            </a:xfrm>
            <a:prstGeom prst="moon">
              <a:avLst>
                <a:gd name="adj" fmla="val 30718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7923330" y="816545"/>
            <a:ext cx="1565697" cy="1565697"/>
            <a:chOff x="7923330" y="816545"/>
            <a:chExt cx="1565697" cy="1565697"/>
          </a:xfrm>
        </p:grpSpPr>
        <p:sp>
          <p:nvSpPr>
            <p:cNvPr id="319" name="円/楕円 318"/>
            <p:cNvSpPr/>
            <p:nvPr/>
          </p:nvSpPr>
          <p:spPr bwMode="auto">
            <a:xfrm>
              <a:off x="7923330" y="816545"/>
              <a:ext cx="1565697" cy="156569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1" name="円/楕円 320"/>
            <p:cNvSpPr/>
            <p:nvPr/>
          </p:nvSpPr>
          <p:spPr bwMode="auto">
            <a:xfrm>
              <a:off x="8129847" y="1023062"/>
              <a:ext cx="1152664" cy="1152662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2" name="円/楕円 321"/>
            <p:cNvSpPr/>
            <p:nvPr/>
          </p:nvSpPr>
          <p:spPr bwMode="auto">
            <a:xfrm rot="10800000">
              <a:off x="8275978" y="1177909"/>
              <a:ext cx="860402" cy="860400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3" name="角丸四角形 322"/>
            <p:cNvSpPr/>
            <p:nvPr/>
          </p:nvSpPr>
          <p:spPr bwMode="auto">
            <a:xfrm>
              <a:off x="8593666" y="1023062"/>
              <a:ext cx="225025" cy="867771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99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" name="グループ化 154"/>
          <p:cNvGrpSpPr/>
          <p:nvPr/>
        </p:nvGrpSpPr>
        <p:grpSpPr>
          <a:xfrm>
            <a:off x="452500" y="849011"/>
            <a:ext cx="1565697" cy="1565697"/>
            <a:chOff x="452500" y="861234"/>
            <a:chExt cx="1565697" cy="1565697"/>
          </a:xfrm>
        </p:grpSpPr>
        <p:sp>
          <p:nvSpPr>
            <p:cNvPr id="156" name="円/楕円 155"/>
            <p:cNvSpPr/>
            <p:nvPr/>
          </p:nvSpPr>
          <p:spPr bwMode="auto">
            <a:xfrm>
              <a:off x="452500" y="861234"/>
              <a:ext cx="1565697" cy="1565697"/>
            </a:xfrm>
            <a:prstGeom prst="ellipse">
              <a:avLst/>
            </a:prstGeom>
            <a:gradFill>
              <a:gsLst>
                <a:gs pos="667">
                  <a:srgbClr val="CC6600"/>
                </a:gs>
                <a:gs pos="43000">
                  <a:srgbClr val="FFC000"/>
                </a:gs>
                <a:gs pos="100000">
                  <a:srgbClr val="FFC000"/>
                </a:gs>
              </a:gsLst>
              <a:path path="circle">
                <a:fillToRect t="100000" r="100000"/>
              </a:path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7" name="グループ化 156"/>
            <p:cNvGrpSpPr/>
            <p:nvPr/>
          </p:nvGrpSpPr>
          <p:grpSpPr>
            <a:xfrm>
              <a:off x="863492" y="1272226"/>
              <a:ext cx="743712" cy="743712"/>
              <a:chOff x="863492" y="1223755"/>
              <a:chExt cx="743712" cy="743712"/>
            </a:xfrm>
            <a:solidFill>
              <a:srgbClr val="002060"/>
            </a:solidFill>
          </p:grpSpPr>
          <p:sp>
            <p:nvSpPr>
              <p:cNvPr id="163" name="アーチ 162"/>
              <p:cNvSpPr/>
              <p:nvPr/>
            </p:nvSpPr>
            <p:spPr bwMode="auto">
              <a:xfrm>
                <a:off x="863492" y="1223755"/>
                <a:ext cx="743712" cy="743712"/>
              </a:xfrm>
              <a:prstGeom prst="blockArc">
                <a:avLst>
                  <a:gd name="adj1" fmla="val 12444455"/>
                  <a:gd name="adj2" fmla="val 19972394"/>
                  <a:gd name="adj3" fmla="val 6818"/>
                </a:avLst>
              </a:prstGeom>
              <a:grpFill/>
              <a:ln w="9525">
                <a:solidFill>
                  <a:srgbClr val="00206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アーチ 163"/>
              <p:cNvSpPr/>
              <p:nvPr/>
            </p:nvSpPr>
            <p:spPr bwMode="auto">
              <a:xfrm rot="10800000">
                <a:off x="863492" y="1223755"/>
                <a:ext cx="743712" cy="743712"/>
              </a:xfrm>
              <a:prstGeom prst="blockArc">
                <a:avLst>
                  <a:gd name="adj1" fmla="val 12444455"/>
                  <a:gd name="adj2" fmla="val 19972394"/>
                  <a:gd name="adj3" fmla="val 6818"/>
                </a:avLst>
              </a:prstGeom>
              <a:grpFill/>
              <a:ln w="9525">
                <a:solidFill>
                  <a:srgbClr val="00206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" name="グループ化 157"/>
            <p:cNvGrpSpPr/>
            <p:nvPr/>
          </p:nvGrpSpPr>
          <p:grpSpPr>
            <a:xfrm>
              <a:off x="1007656" y="1452257"/>
              <a:ext cx="459194" cy="127406"/>
              <a:chOff x="907688" y="1403775"/>
              <a:chExt cx="659130" cy="182880"/>
            </a:xfrm>
          </p:grpSpPr>
          <p:sp>
            <p:nvSpPr>
              <p:cNvPr id="160" name="星 5 159"/>
              <p:cNvSpPr/>
              <p:nvPr/>
            </p:nvSpPr>
            <p:spPr bwMode="auto">
              <a:xfrm>
                <a:off x="1143908" y="1403775"/>
                <a:ext cx="182880" cy="182880"/>
              </a:xfrm>
              <a:prstGeom prst="star5">
                <a:avLst/>
              </a:prstGeom>
              <a:solidFill>
                <a:srgbClr val="002060"/>
              </a:solidFill>
              <a:ln w="9525">
                <a:solidFill>
                  <a:srgbClr val="00206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星 5 160"/>
              <p:cNvSpPr/>
              <p:nvPr/>
            </p:nvSpPr>
            <p:spPr bwMode="auto">
              <a:xfrm>
                <a:off x="907688" y="1403775"/>
                <a:ext cx="182880" cy="182880"/>
              </a:xfrm>
              <a:prstGeom prst="star5">
                <a:avLst/>
              </a:prstGeom>
              <a:solidFill>
                <a:srgbClr val="002060"/>
              </a:solidFill>
              <a:ln w="9525">
                <a:solidFill>
                  <a:srgbClr val="00206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星 5 161"/>
              <p:cNvSpPr/>
              <p:nvPr/>
            </p:nvSpPr>
            <p:spPr bwMode="auto">
              <a:xfrm>
                <a:off x="1383938" y="1403775"/>
                <a:ext cx="182880" cy="182880"/>
              </a:xfrm>
              <a:prstGeom prst="star5">
                <a:avLst/>
              </a:prstGeom>
              <a:solidFill>
                <a:srgbClr val="002060"/>
              </a:solidFill>
              <a:ln w="9525">
                <a:solidFill>
                  <a:srgbClr val="00206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9" name="角丸四角形 158"/>
            <p:cNvSpPr/>
            <p:nvPr/>
          </p:nvSpPr>
          <p:spPr bwMode="auto">
            <a:xfrm>
              <a:off x="923864" y="1644082"/>
              <a:ext cx="624123" cy="90010"/>
            </a:xfrm>
            <a:prstGeom prst="roundRect">
              <a:avLst/>
            </a:prstGeom>
            <a:solidFill>
              <a:srgbClr val="002060"/>
            </a:solidFill>
            <a:ln w="9525">
              <a:solidFill>
                <a:srgbClr val="00206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65" name="グループ化 164"/>
          <p:cNvGrpSpPr/>
          <p:nvPr/>
        </p:nvGrpSpPr>
        <p:grpSpPr>
          <a:xfrm>
            <a:off x="2293939" y="1017826"/>
            <a:ext cx="1578941" cy="1228065"/>
            <a:chOff x="1420813" y="2795588"/>
            <a:chExt cx="2543175" cy="1978025"/>
          </a:xfrm>
        </p:grpSpPr>
        <p:sp>
          <p:nvSpPr>
            <p:cNvPr id="166" name="Freeform 6"/>
            <p:cNvSpPr>
              <a:spLocks/>
            </p:cNvSpPr>
            <p:nvPr/>
          </p:nvSpPr>
          <p:spPr bwMode="auto">
            <a:xfrm>
              <a:off x="1420813" y="2795588"/>
              <a:ext cx="2543175" cy="1978025"/>
            </a:xfrm>
            <a:custGeom>
              <a:avLst/>
              <a:gdLst>
                <a:gd name="T0" fmla="*/ 20 w 1602"/>
                <a:gd name="T1" fmla="*/ 964 h 1246"/>
                <a:gd name="T2" fmla="*/ 2 w 1602"/>
                <a:gd name="T3" fmla="*/ 890 h 1246"/>
                <a:gd name="T4" fmla="*/ 2 w 1602"/>
                <a:gd name="T5" fmla="*/ 808 h 1246"/>
                <a:gd name="T6" fmla="*/ 16 w 1602"/>
                <a:gd name="T7" fmla="*/ 718 h 1246"/>
                <a:gd name="T8" fmla="*/ 46 w 1602"/>
                <a:gd name="T9" fmla="*/ 626 h 1246"/>
                <a:gd name="T10" fmla="*/ 90 w 1602"/>
                <a:gd name="T11" fmla="*/ 530 h 1246"/>
                <a:gd name="T12" fmla="*/ 150 w 1602"/>
                <a:gd name="T13" fmla="*/ 436 h 1246"/>
                <a:gd name="T14" fmla="*/ 222 w 1602"/>
                <a:gd name="T15" fmla="*/ 346 h 1246"/>
                <a:gd name="T16" fmla="*/ 306 w 1602"/>
                <a:gd name="T17" fmla="*/ 260 h 1246"/>
                <a:gd name="T18" fmla="*/ 404 w 1602"/>
                <a:gd name="T19" fmla="*/ 184 h 1246"/>
                <a:gd name="T20" fmla="*/ 516 w 1602"/>
                <a:gd name="T21" fmla="*/ 116 h 1246"/>
                <a:gd name="T22" fmla="*/ 596 w 1602"/>
                <a:gd name="T23" fmla="*/ 78 h 1246"/>
                <a:gd name="T24" fmla="*/ 718 w 1602"/>
                <a:gd name="T25" fmla="*/ 36 h 1246"/>
                <a:gd name="T26" fmla="*/ 840 w 1602"/>
                <a:gd name="T27" fmla="*/ 12 h 1246"/>
                <a:gd name="T28" fmla="*/ 962 w 1602"/>
                <a:gd name="T29" fmla="*/ 2 h 1246"/>
                <a:gd name="T30" fmla="*/ 1078 w 1602"/>
                <a:gd name="T31" fmla="*/ 4 h 1246"/>
                <a:gd name="T32" fmla="*/ 1188 w 1602"/>
                <a:gd name="T33" fmla="*/ 20 h 1246"/>
                <a:gd name="T34" fmla="*/ 1290 w 1602"/>
                <a:gd name="T35" fmla="*/ 48 h 1246"/>
                <a:gd name="T36" fmla="*/ 1380 w 1602"/>
                <a:gd name="T37" fmla="*/ 84 h 1246"/>
                <a:gd name="T38" fmla="*/ 1458 w 1602"/>
                <a:gd name="T39" fmla="*/ 130 h 1246"/>
                <a:gd name="T40" fmla="*/ 1522 w 1602"/>
                <a:gd name="T41" fmla="*/ 182 h 1246"/>
                <a:gd name="T42" fmla="*/ 1566 w 1602"/>
                <a:gd name="T43" fmla="*/ 242 h 1246"/>
                <a:gd name="T44" fmla="*/ 1586 w 1602"/>
                <a:gd name="T45" fmla="*/ 284 h 1246"/>
                <a:gd name="T46" fmla="*/ 1600 w 1602"/>
                <a:gd name="T47" fmla="*/ 356 h 1246"/>
                <a:gd name="T48" fmla="*/ 1600 w 1602"/>
                <a:gd name="T49" fmla="*/ 436 h 1246"/>
                <a:gd name="T50" fmla="*/ 1586 w 1602"/>
                <a:gd name="T51" fmla="*/ 526 h 1246"/>
                <a:gd name="T52" fmla="*/ 1554 w 1602"/>
                <a:gd name="T53" fmla="*/ 618 h 1246"/>
                <a:gd name="T54" fmla="*/ 1510 w 1602"/>
                <a:gd name="T55" fmla="*/ 714 h 1246"/>
                <a:gd name="T56" fmla="*/ 1452 w 1602"/>
                <a:gd name="T57" fmla="*/ 808 h 1246"/>
                <a:gd name="T58" fmla="*/ 1380 w 1602"/>
                <a:gd name="T59" fmla="*/ 900 h 1246"/>
                <a:gd name="T60" fmla="*/ 1294 w 1602"/>
                <a:gd name="T61" fmla="*/ 984 h 1246"/>
                <a:gd name="T62" fmla="*/ 1196 w 1602"/>
                <a:gd name="T63" fmla="*/ 1062 h 1246"/>
                <a:gd name="T64" fmla="*/ 1086 w 1602"/>
                <a:gd name="T65" fmla="*/ 1130 h 1246"/>
                <a:gd name="T66" fmla="*/ 1006 w 1602"/>
                <a:gd name="T67" fmla="*/ 1166 h 1246"/>
                <a:gd name="T68" fmla="*/ 886 w 1602"/>
                <a:gd name="T69" fmla="*/ 1208 h 1246"/>
                <a:gd name="T70" fmla="*/ 764 w 1602"/>
                <a:gd name="T71" fmla="*/ 1234 h 1246"/>
                <a:gd name="T72" fmla="*/ 644 w 1602"/>
                <a:gd name="T73" fmla="*/ 1244 h 1246"/>
                <a:gd name="T74" fmla="*/ 528 w 1602"/>
                <a:gd name="T75" fmla="*/ 1242 h 1246"/>
                <a:gd name="T76" fmla="*/ 418 w 1602"/>
                <a:gd name="T77" fmla="*/ 1228 h 1246"/>
                <a:gd name="T78" fmla="*/ 318 w 1602"/>
                <a:gd name="T79" fmla="*/ 1200 h 1246"/>
                <a:gd name="T80" fmla="*/ 226 w 1602"/>
                <a:gd name="T81" fmla="*/ 1164 h 1246"/>
                <a:gd name="T82" fmla="*/ 150 w 1602"/>
                <a:gd name="T83" fmla="*/ 1120 h 1246"/>
                <a:gd name="T84" fmla="*/ 86 w 1602"/>
                <a:gd name="T85" fmla="*/ 1066 h 1246"/>
                <a:gd name="T86" fmla="*/ 40 w 1602"/>
                <a:gd name="T87" fmla="*/ 1006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02" h="1246">
                  <a:moveTo>
                    <a:pt x="28" y="986"/>
                  </a:moveTo>
                  <a:lnTo>
                    <a:pt x="28" y="986"/>
                  </a:lnTo>
                  <a:lnTo>
                    <a:pt x="20" y="964"/>
                  </a:lnTo>
                  <a:lnTo>
                    <a:pt x="12" y="940"/>
                  </a:lnTo>
                  <a:lnTo>
                    <a:pt x="6" y="916"/>
                  </a:lnTo>
                  <a:lnTo>
                    <a:pt x="2" y="890"/>
                  </a:lnTo>
                  <a:lnTo>
                    <a:pt x="0" y="864"/>
                  </a:lnTo>
                  <a:lnTo>
                    <a:pt x="0" y="836"/>
                  </a:lnTo>
                  <a:lnTo>
                    <a:pt x="2" y="808"/>
                  </a:lnTo>
                  <a:lnTo>
                    <a:pt x="6" y="778"/>
                  </a:lnTo>
                  <a:lnTo>
                    <a:pt x="10" y="748"/>
                  </a:lnTo>
                  <a:lnTo>
                    <a:pt x="16" y="718"/>
                  </a:lnTo>
                  <a:lnTo>
                    <a:pt x="24" y="688"/>
                  </a:lnTo>
                  <a:lnTo>
                    <a:pt x="34" y="656"/>
                  </a:lnTo>
                  <a:lnTo>
                    <a:pt x="46" y="626"/>
                  </a:lnTo>
                  <a:lnTo>
                    <a:pt x="60" y="594"/>
                  </a:lnTo>
                  <a:lnTo>
                    <a:pt x="74" y="562"/>
                  </a:lnTo>
                  <a:lnTo>
                    <a:pt x="90" y="530"/>
                  </a:lnTo>
                  <a:lnTo>
                    <a:pt x="108" y="500"/>
                  </a:lnTo>
                  <a:lnTo>
                    <a:pt x="128" y="468"/>
                  </a:lnTo>
                  <a:lnTo>
                    <a:pt x="150" y="436"/>
                  </a:lnTo>
                  <a:lnTo>
                    <a:pt x="172" y="406"/>
                  </a:lnTo>
                  <a:lnTo>
                    <a:pt x="196" y="376"/>
                  </a:lnTo>
                  <a:lnTo>
                    <a:pt x="222" y="346"/>
                  </a:lnTo>
                  <a:lnTo>
                    <a:pt x="248" y="316"/>
                  </a:lnTo>
                  <a:lnTo>
                    <a:pt x="276" y="288"/>
                  </a:lnTo>
                  <a:lnTo>
                    <a:pt x="306" y="260"/>
                  </a:lnTo>
                  <a:lnTo>
                    <a:pt x="338" y="234"/>
                  </a:lnTo>
                  <a:lnTo>
                    <a:pt x="370" y="208"/>
                  </a:lnTo>
                  <a:lnTo>
                    <a:pt x="404" y="184"/>
                  </a:lnTo>
                  <a:lnTo>
                    <a:pt x="440" y="160"/>
                  </a:lnTo>
                  <a:lnTo>
                    <a:pt x="478" y="138"/>
                  </a:lnTo>
                  <a:lnTo>
                    <a:pt x="516" y="116"/>
                  </a:lnTo>
                  <a:lnTo>
                    <a:pt x="554" y="96"/>
                  </a:lnTo>
                  <a:lnTo>
                    <a:pt x="554" y="96"/>
                  </a:lnTo>
                  <a:lnTo>
                    <a:pt x="596" y="78"/>
                  </a:lnTo>
                  <a:lnTo>
                    <a:pt x="636" y="62"/>
                  </a:lnTo>
                  <a:lnTo>
                    <a:pt x="676" y="48"/>
                  </a:lnTo>
                  <a:lnTo>
                    <a:pt x="718" y="36"/>
                  </a:lnTo>
                  <a:lnTo>
                    <a:pt x="758" y="26"/>
                  </a:lnTo>
                  <a:lnTo>
                    <a:pt x="800" y="18"/>
                  </a:lnTo>
                  <a:lnTo>
                    <a:pt x="840" y="12"/>
                  </a:lnTo>
                  <a:lnTo>
                    <a:pt x="880" y="6"/>
                  </a:lnTo>
                  <a:lnTo>
                    <a:pt x="922" y="2"/>
                  </a:lnTo>
                  <a:lnTo>
                    <a:pt x="962" y="2"/>
                  </a:lnTo>
                  <a:lnTo>
                    <a:pt x="1000" y="0"/>
                  </a:lnTo>
                  <a:lnTo>
                    <a:pt x="1040" y="2"/>
                  </a:lnTo>
                  <a:lnTo>
                    <a:pt x="1078" y="4"/>
                  </a:lnTo>
                  <a:lnTo>
                    <a:pt x="1116" y="8"/>
                  </a:lnTo>
                  <a:lnTo>
                    <a:pt x="1152" y="14"/>
                  </a:lnTo>
                  <a:lnTo>
                    <a:pt x="1188" y="20"/>
                  </a:lnTo>
                  <a:lnTo>
                    <a:pt x="1224" y="28"/>
                  </a:lnTo>
                  <a:lnTo>
                    <a:pt x="1258" y="38"/>
                  </a:lnTo>
                  <a:lnTo>
                    <a:pt x="1290" y="48"/>
                  </a:lnTo>
                  <a:lnTo>
                    <a:pt x="1322" y="58"/>
                  </a:lnTo>
                  <a:lnTo>
                    <a:pt x="1352" y="72"/>
                  </a:lnTo>
                  <a:lnTo>
                    <a:pt x="1380" y="84"/>
                  </a:lnTo>
                  <a:lnTo>
                    <a:pt x="1408" y="98"/>
                  </a:lnTo>
                  <a:lnTo>
                    <a:pt x="1434" y="114"/>
                  </a:lnTo>
                  <a:lnTo>
                    <a:pt x="1458" y="130"/>
                  </a:lnTo>
                  <a:lnTo>
                    <a:pt x="1482" y="146"/>
                  </a:lnTo>
                  <a:lnTo>
                    <a:pt x="1502" y="164"/>
                  </a:lnTo>
                  <a:lnTo>
                    <a:pt x="1522" y="182"/>
                  </a:lnTo>
                  <a:lnTo>
                    <a:pt x="1538" y="202"/>
                  </a:lnTo>
                  <a:lnTo>
                    <a:pt x="1554" y="222"/>
                  </a:lnTo>
                  <a:lnTo>
                    <a:pt x="1566" y="242"/>
                  </a:lnTo>
                  <a:lnTo>
                    <a:pt x="1576" y="262"/>
                  </a:lnTo>
                  <a:lnTo>
                    <a:pt x="1576" y="262"/>
                  </a:lnTo>
                  <a:lnTo>
                    <a:pt x="1586" y="284"/>
                  </a:lnTo>
                  <a:lnTo>
                    <a:pt x="1592" y="306"/>
                  </a:lnTo>
                  <a:lnTo>
                    <a:pt x="1598" y="330"/>
                  </a:lnTo>
                  <a:lnTo>
                    <a:pt x="1600" y="356"/>
                  </a:lnTo>
                  <a:lnTo>
                    <a:pt x="1602" y="382"/>
                  </a:lnTo>
                  <a:lnTo>
                    <a:pt x="1602" y="408"/>
                  </a:lnTo>
                  <a:lnTo>
                    <a:pt x="1600" y="436"/>
                  </a:lnTo>
                  <a:lnTo>
                    <a:pt x="1598" y="466"/>
                  </a:lnTo>
                  <a:lnTo>
                    <a:pt x="1592" y="496"/>
                  </a:lnTo>
                  <a:lnTo>
                    <a:pt x="1586" y="526"/>
                  </a:lnTo>
                  <a:lnTo>
                    <a:pt x="1576" y="556"/>
                  </a:lnTo>
                  <a:lnTo>
                    <a:pt x="1566" y="588"/>
                  </a:lnTo>
                  <a:lnTo>
                    <a:pt x="1554" y="618"/>
                  </a:lnTo>
                  <a:lnTo>
                    <a:pt x="1542" y="650"/>
                  </a:lnTo>
                  <a:lnTo>
                    <a:pt x="1526" y="682"/>
                  </a:lnTo>
                  <a:lnTo>
                    <a:pt x="1510" y="714"/>
                  </a:lnTo>
                  <a:lnTo>
                    <a:pt x="1492" y="746"/>
                  </a:lnTo>
                  <a:lnTo>
                    <a:pt x="1472" y="776"/>
                  </a:lnTo>
                  <a:lnTo>
                    <a:pt x="1452" y="808"/>
                  </a:lnTo>
                  <a:lnTo>
                    <a:pt x="1428" y="838"/>
                  </a:lnTo>
                  <a:lnTo>
                    <a:pt x="1404" y="870"/>
                  </a:lnTo>
                  <a:lnTo>
                    <a:pt x="1380" y="900"/>
                  </a:lnTo>
                  <a:lnTo>
                    <a:pt x="1352" y="928"/>
                  </a:lnTo>
                  <a:lnTo>
                    <a:pt x="1324" y="958"/>
                  </a:lnTo>
                  <a:lnTo>
                    <a:pt x="1294" y="984"/>
                  </a:lnTo>
                  <a:lnTo>
                    <a:pt x="1262" y="1012"/>
                  </a:lnTo>
                  <a:lnTo>
                    <a:pt x="1230" y="1038"/>
                  </a:lnTo>
                  <a:lnTo>
                    <a:pt x="1196" y="1062"/>
                  </a:lnTo>
                  <a:lnTo>
                    <a:pt x="1160" y="1086"/>
                  </a:lnTo>
                  <a:lnTo>
                    <a:pt x="1124" y="1108"/>
                  </a:lnTo>
                  <a:lnTo>
                    <a:pt x="1086" y="1130"/>
                  </a:lnTo>
                  <a:lnTo>
                    <a:pt x="1046" y="1148"/>
                  </a:lnTo>
                  <a:lnTo>
                    <a:pt x="1046" y="1148"/>
                  </a:lnTo>
                  <a:lnTo>
                    <a:pt x="1006" y="1166"/>
                  </a:lnTo>
                  <a:lnTo>
                    <a:pt x="966" y="1182"/>
                  </a:lnTo>
                  <a:lnTo>
                    <a:pt x="926" y="1196"/>
                  </a:lnTo>
                  <a:lnTo>
                    <a:pt x="886" y="1208"/>
                  </a:lnTo>
                  <a:lnTo>
                    <a:pt x="844" y="1218"/>
                  </a:lnTo>
                  <a:lnTo>
                    <a:pt x="804" y="1226"/>
                  </a:lnTo>
                  <a:lnTo>
                    <a:pt x="764" y="1234"/>
                  </a:lnTo>
                  <a:lnTo>
                    <a:pt x="724" y="1238"/>
                  </a:lnTo>
                  <a:lnTo>
                    <a:pt x="684" y="1242"/>
                  </a:lnTo>
                  <a:lnTo>
                    <a:pt x="644" y="1244"/>
                  </a:lnTo>
                  <a:lnTo>
                    <a:pt x="604" y="1246"/>
                  </a:lnTo>
                  <a:lnTo>
                    <a:pt x="566" y="1244"/>
                  </a:lnTo>
                  <a:lnTo>
                    <a:pt x="528" y="1242"/>
                  </a:lnTo>
                  <a:lnTo>
                    <a:pt x="490" y="1238"/>
                  </a:lnTo>
                  <a:lnTo>
                    <a:pt x="454" y="1234"/>
                  </a:lnTo>
                  <a:lnTo>
                    <a:pt x="418" y="1228"/>
                  </a:lnTo>
                  <a:lnTo>
                    <a:pt x="384" y="1220"/>
                  </a:lnTo>
                  <a:lnTo>
                    <a:pt x="350" y="1210"/>
                  </a:lnTo>
                  <a:lnTo>
                    <a:pt x="318" y="1200"/>
                  </a:lnTo>
                  <a:lnTo>
                    <a:pt x="286" y="1190"/>
                  </a:lnTo>
                  <a:lnTo>
                    <a:pt x="256" y="1178"/>
                  </a:lnTo>
                  <a:lnTo>
                    <a:pt x="226" y="1164"/>
                  </a:lnTo>
                  <a:lnTo>
                    <a:pt x="200" y="1150"/>
                  </a:lnTo>
                  <a:lnTo>
                    <a:pt x="174" y="1136"/>
                  </a:lnTo>
                  <a:lnTo>
                    <a:pt x="150" y="1120"/>
                  </a:lnTo>
                  <a:lnTo>
                    <a:pt x="126" y="1102"/>
                  </a:lnTo>
                  <a:lnTo>
                    <a:pt x="106" y="1084"/>
                  </a:lnTo>
                  <a:lnTo>
                    <a:pt x="86" y="1066"/>
                  </a:lnTo>
                  <a:lnTo>
                    <a:pt x="68" y="1048"/>
                  </a:lnTo>
                  <a:lnTo>
                    <a:pt x="54" y="1028"/>
                  </a:lnTo>
                  <a:lnTo>
                    <a:pt x="40" y="1006"/>
                  </a:lnTo>
                  <a:lnTo>
                    <a:pt x="28" y="986"/>
                  </a:lnTo>
                  <a:lnTo>
                    <a:pt x="28" y="986"/>
                  </a:lnTo>
                  <a:close/>
                </a:path>
              </a:pathLst>
            </a:custGeom>
            <a:gradFill>
              <a:gsLst>
                <a:gs pos="0">
                  <a:srgbClr val="800000"/>
                </a:gs>
                <a:gs pos="100000">
                  <a:srgbClr val="CC6600"/>
                </a:gs>
              </a:gsLst>
              <a:lin ang="0" scaled="1"/>
            </a:gradFill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7"/>
            <p:cNvSpPr>
              <a:spLocks/>
            </p:cNvSpPr>
            <p:nvPr/>
          </p:nvSpPr>
          <p:spPr bwMode="auto">
            <a:xfrm>
              <a:off x="1490663" y="3043238"/>
              <a:ext cx="2447925" cy="1612900"/>
            </a:xfrm>
            <a:custGeom>
              <a:avLst/>
              <a:gdLst>
                <a:gd name="T0" fmla="*/ 1528 w 1542"/>
                <a:gd name="T1" fmla="*/ 110 h 1016"/>
                <a:gd name="T2" fmla="*/ 1538 w 1542"/>
                <a:gd name="T3" fmla="*/ 144 h 1016"/>
                <a:gd name="T4" fmla="*/ 1542 w 1542"/>
                <a:gd name="T5" fmla="*/ 182 h 1016"/>
                <a:gd name="T6" fmla="*/ 1540 w 1542"/>
                <a:gd name="T7" fmla="*/ 226 h 1016"/>
                <a:gd name="T8" fmla="*/ 1530 w 1542"/>
                <a:gd name="T9" fmla="*/ 272 h 1016"/>
                <a:gd name="T10" fmla="*/ 1514 w 1542"/>
                <a:gd name="T11" fmla="*/ 324 h 1016"/>
                <a:gd name="T12" fmla="*/ 1492 w 1542"/>
                <a:gd name="T13" fmla="*/ 376 h 1016"/>
                <a:gd name="T14" fmla="*/ 1428 w 1542"/>
                <a:gd name="T15" fmla="*/ 488 h 1016"/>
                <a:gd name="T16" fmla="*/ 1366 w 1542"/>
                <a:gd name="T17" fmla="*/ 572 h 1016"/>
                <a:gd name="T18" fmla="*/ 1318 w 1542"/>
                <a:gd name="T19" fmla="*/ 628 h 1016"/>
                <a:gd name="T20" fmla="*/ 1262 w 1542"/>
                <a:gd name="T21" fmla="*/ 682 h 1016"/>
                <a:gd name="T22" fmla="*/ 1204 w 1542"/>
                <a:gd name="T23" fmla="*/ 734 h 1016"/>
                <a:gd name="T24" fmla="*/ 1138 w 1542"/>
                <a:gd name="T25" fmla="*/ 784 h 1016"/>
                <a:gd name="T26" fmla="*/ 1068 w 1542"/>
                <a:gd name="T27" fmla="*/ 830 h 1016"/>
                <a:gd name="T28" fmla="*/ 994 w 1542"/>
                <a:gd name="T29" fmla="*/ 872 h 1016"/>
                <a:gd name="T30" fmla="*/ 956 w 1542"/>
                <a:gd name="T31" fmla="*/ 892 h 1016"/>
                <a:gd name="T32" fmla="*/ 876 w 1542"/>
                <a:gd name="T33" fmla="*/ 926 h 1016"/>
                <a:gd name="T34" fmla="*/ 796 w 1542"/>
                <a:gd name="T35" fmla="*/ 954 h 1016"/>
                <a:gd name="T36" fmla="*/ 718 w 1542"/>
                <a:gd name="T37" fmla="*/ 976 h 1016"/>
                <a:gd name="T38" fmla="*/ 640 w 1542"/>
                <a:gd name="T39" fmla="*/ 994 h 1016"/>
                <a:gd name="T40" fmla="*/ 492 w 1542"/>
                <a:gd name="T41" fmla="*/ 1014 h 1016"/>
                <a:gd name="T42" fmla="*/ 354 w 1542"/>
                <a:gd name="T43" fmla="*/ 1014 h 1016"/>
                <a:gd name="T44" fmla="*/ 232 w 1542"/>
                <a:gd name="T45" fmla="*/ 998 h 1016"/>
                <a:gd name="T46" fmla="*/ 180 w 1542"/>
                <a:gd name="T47" fmla="*/ 984 h 1016"/>
                <a:gd name="T48" fmla="*/ 132 w 1542"/>
                <a:gd name="T49" fmla="*/ 968 h 1016"/>
                <a:gd name="T50" fmla="*/ 90 w 1542"/>
                <a:gd name="T51" fmla="*/ 946 h 1016"/>
                <a:gd name="T52" fmla="*/ 56 w 1542"/>
                <a:gd name="T53" fmla="*/ 922 h 1016"/>
                <a:gd name="T54" fmla="*/ 30 w 1542"/>
                <a:gd name="T55" fmla="*/ 896 h 1016"/>
                <a:gd name="T56" fmla="*/ 10 w 1542"/>
                <a:gd name="T57" fmla="*/ 866 h 1016"/>
                <a:gd name="T58" fmla="*/ 6 w 1542"/>
                <a:gd name="T59" fmla="*/ 852 h 1016"/>
                <a:gd name="T60" fmla="*/ 0 w 1542"/>
                <a:gd name="T61" fmla="*/ 820 h 1016"/>
                <a:gd name="T62" fmla="*/ 2 w 1542"/>
                <a:gd name="T63" fmla="*/ 782 h 1016"/>
                <a:gd name="T64" fmla="*/ 12 w 1542"/>
                <a:gd name="T65" fmla="*/ 744 h 1016"/>
                <a:gd name="T66" fmla="*/ 26 w 1542"/>
                <a:gd name="T67" fmla="*/ 700 h 1016"/>
                <a:gd name="T68" fmla="*/ 62 w 1542"/>
                <a:gd name="T69" fmla="*/ 630 h 1016"/>
                <a:gd name="T70" fmla="*/ 130 w 1542"/>
                <a:gd name="T71" fmla="*/ 532 h 1016"/>
                <a:gd name="T72" fmla="*/ 222 w 1542"/>
                <a:gd name="T73" fmla="*/ 432 h 1016"/>
                <a:gd name="T74" fmla="*/ 334 w 1542"/>
                <a:gd name="T75" fmla="*/ 332 h 1016"/>
                <a:gd name="T76" fmla="*/ 466 w 1542"/>
                <a:gd name="T77" fmla="*/ 236 h 1016"/>
                <a:gd name="T78" fmla="*/ 576 w 1542"/>
                <a:gd name="T79" fmla="*/ 172 h 1016"/>
                <a:gd name="T80" fmla="*/ 616 w 1542"/>
                <a:gd name="T81" fmla="*/ 152 h 1016"/>
                <a:gd name="T82" fmla="*/ 694 w 1542"/>
                <a:gd name="T83" fmla="*/ 116 h 1016"/>
                <a:gd name="T84" fmla="*/ 850 w 1542"/>
                <a:gd name="T85" fmla="*/ 58 h 1016"/>
                <a:gd name="T86" fmla="*/ 1002 w 1542"/>
                <a:gd name="T87" fmla="*/ 22 h 1016"/>
                <a:gd name="T88" fmla="*/ 1142 w 1542"/>
                <a:gd name="T89" fmla="*/ 2 h 1016"/>
                <a:gd name="T90" fmla="*/ 1268 w 1542"/>
                <a:gd name="T91" fmla="*/ 2 h 1016"/>
                <a:gd name="T92" fmla="*/ 1374 w 1542"/>
                <a:gd name="T93" fmla="*/ 16 h 1016"/>
                <a:gd name="T94" fmla="*/ 1418 w 1542"/>
                <a:gd name="T95" fmla="*/ 28 h 1016"/>
                <a:gd name="T96" fmla="*/ 1458 w 1542"/>
                <a:gd name="T97" fmla="*/ 44 h 1016"/>
                <a:gd name="T98" fmla="*/ 1488 w 1542"/>
                <a:gd name="T99" fmla="*/ 64 h 1016"/>
                <a:gd name="T100" fmla="*/ 1512 w 1542"/>
                <a:gd name="T101" fmla="*/ 86 h 1016"/>
                <a:gd name="T102" fmla="*/ 1528 w 1542"/>
                <a:gd name="T103" fmla="*/ 11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42" h="1016">
                  <a:moveTo>
                    <a:pt x="1528" y="110"/>
                  </a:moveTo>
                  <a:lnTo>
                    <a:pt x="1528" y="110"/>
                  </a:lnTo>
                  <a:lnTo>
                    <a:pt x="1534" y="126"/>
                  </a:lnTo>
                  <a:lnTo>
                    <a:pt x="1538" y="144"/>
                  </a:lnTo>
                  <a:lnTo>
                    <a:pt x="1542" y="162"/>
                  </a:lnTo>
                  <a:lnTo>
                    <a:pt x="1542" y="182"/>
                  </a:lnTo>
                  <a:lnTo>
                    <a:pt x="1542" y="204"/>
                  </a:lnTo>
                  <a:lnTo>
                    <a:pt x="1540" y="226"/>
                  </a:lnTo>
                  <a:lnTo>
                    <a:pt x="1536" y="248"/>
                  </a:lnTo>
                  <a:lnTo>
                    <a:pt x="1530" y="272"/>
                  </a:lnTo>
                  <a:lnTo>
                    <a:pt x="1522" y="298"/>
                  </a:lnTo>
                  <a:lnTo>
                    <a:pt x="1514" y="324"/>
                  </a:lnTo>
                  <a:lnTo>
                    <a:pt x="1504" y="350"/>
                  </a:lnTo>
                  <a:lnTo>
                    <a:pt x="1492" y="376"/>
                  </a:lnTo>
                  <a:lnTo>
                    <a:pt x="1462" y="432"/>
                  </a:lnTo>
                  <a:lnTo>
                    <a:pt x="1428" y="488"/>
                  </a:lnTo>
                  <a:lnTo>
                    <a:pt x="1388" y="544"/>
                  </a:lnTo>
                  <a:lnTo>
                    <a:pt x="1366" y="572"/>
                  </a:lnTo>
                  <a:lnTo>
                    <a:pt x="1342" y="600"/>
                  </a:lnTo>
                  <a:lnTo>
                    <a:pt x="1318" y="628"/>
                  </a:lnTo>
                  <a:lnTo>
                    <a:pt x="1290" y="656"/>
                  </a:lnTo>
                  <a:lnTo>
                    <a:pt x="1262" y="682"/>
                  </a:lnTo>
                  <a:lnTo>
                    <a:pt x="1234" y="708"/>
                  </a:lnTo>
                  <a:lnTo>
                    <a:pt x="1204" y="734"/>
                  </a:lnTo>
                  <a:lnTo>
                    <a:pt x="1172" y="760"/>
                  </a:lnTo>
                  <a:lnTo>
                    <a:pt x="1138" y="784"/>
                  </a:lnTo>
                  <a:lnTo>
                    <a:pt x="1104" y="808"/>
                  </a:lnTo>
                  <a:lnTo>
                    <a:pt x="1068" y="830"/>
                  </a:lnTo>
                  <a:lnTo>
                    <a:pt x="1032" y="852"/>
                  </a:lnTo>
                  <a:lnTo>
                    <a:pt x="994" y="872"/>
                  </a:lnTo>
                  <a:lnTo>
                    <a:pt x="956" y="892"/>
                  </a:lnTo>
                  <a:lnTo>
                    <a:pt x="956" y="892"/>
                  </a:lnTo>
                  <a:lnTo>
                    <a:pt x="916" y="908"/>
                  </a:lnTo>
                  <a:lnTo>
                    <a:pt x="876" y="926"/>
                  </a:lnTo>
                  <a:lnTo>
                    <a:pt x="836" y="940"/>
                  </a:lnTo>
                  <a:lnTo>
                    <a:pt x="796" y="954"/>
                  </a:lnTo>
                  <a:lnTo>
                    <a:pt x="758" y="966"/>
                  </a:lnTo>
                  <a:lnTo>
                    <a:pt x="718" y="976"/>
                  </a:lnTo>
                  <a:lnTo>
                    <a:pt x="680" y="986"/>
                  </a:lnTo>
                  <a:lnTo>
                    <a:pt x="640" y="994"/>
                  </a:lnTo>
                  <a:lnTo>
                    <a:pt x="564" y="1006"/>
                  </a:lnTo>
                  <a:lnTo>
                    <a:pt x="492" y="1014"/>
                  </a:lnTo>
                  <a:lnTo>
                    <a:pt x="420" y="1016"/>
                  </a:lnTo>
                  <a:lnTo>
                    <a:pt x="354" y="1014"/>
                  </a:lnTo>
                  <a:lnTo>
                    <a:pt x="290" y="1008"/>
                  </a:lnTo>
                  <a:lnTo>
                    <a:pt x="232" y="998"/>
                  </a:lnTo>
                  <a:lnTo>
                    <a:pt x="206" y="992"/>
                  </a:lnTo>
                  <a:lnTo>
                    <a:pt x="180" y="984"/>
                  </a:lnTo>
                  <a:lnTo>
                    <a:pt x="154" y="976"/>
                  </a:lnTo>
                  <a:lnTo>
                    <a:pt x="132" y="968"/>
                  </a:lnTo>
                  <a:lnTo>
                    <a:pt x="110" y="958"/>
                  </a:lnTo>
                  <a:lnTo>
                    <a:pt x="90" y="946"/>
                  </a:lnTo>
                  <a:lnTo>
                    <a:pt x="72" y="934"/>
                  </a:lnTo>
                  <a:lnTo>
                    <a:pt x="56" y="922"/>
                  </a:lnTo>
                  <a:lnTo>
                    <a:pt x="42" y="910"/>
                  </a:lnTo>
                  <a:lnTo>
                    <a:pt x="30" y="896"/>
                  </a:lnTo>
                  <a:lnTo>
                    <a:pt x="18" y="880"/>
                  </a:lnTo>
                  <a:lnTo>
                    <a:pt x="10" y="866"/>
                  </a:lnTo>
                  <a:lnTo>
                    <a:pt x="10" y="866"/>
                  </a:lnTo>
                  <a:lnTo>
                    <a:pt x="6" y="852"/>
                  </a:lnTo>
                  <a:lnTo>
                    <a:pt x="2" y="836"/>
                  </a:lnTo>
                  <a:lnTo>
                    <a:pt x="0" y="820"/>
                  </a:lnTo>
                  <a:lnTo>
                    <a:pt x="0" y="802"/>
                  </a:lnTo>
                  <a:lnTo>
                    <a:pt x="2" y="782"/>
                  </a:lnTo>
                  <a:lnTo>
                    <a:pt x="6" y="764"/>
                  </a:lnTo>
                  <a:lnTo>
                    <a:pt x="12" y="744"/>
                  </a:lnTo>
                  <a:lnTo>
                    <a:pt x="18" y="722"/>
                  </a:lnTo>
                  <a:lnTo>
                    <a:pt x="26" y="700"/>
                  </a:lnTo>
                  <a:lnTo>
                    <a:pt x="36" y="678"/>
                  </a:lnTo>
                  <a:lnTo>
                    <a:pt x="62" y="630"/>
                  </a:lnTo>
                  <a:lnTo>
                    <a:pt x="92" y="582"/>
                  </a:lnTo>
                  <a:lnTo>
                    <a:pt x="130" y="532"/>
                  </a:lnTo>
                  <a:lnTo>
                    <a:pt x="172" y="482"/>
                  </a:lnTo>
                  <a:lnTo>
                    <a:pt x="222" y="432"/>
                  </a:lnTo>
                  <a:lnTo>
                    <a:pt x="274" y="380"/>
                  </a:lnTo>
                  <a:lnTo>
                    <a:pt x="334" y="332"/>
                  </a:lnTo>
                  <a:lnTo>
                    <a:pt x="398" y="284"/>
                  </a:lnTo>
                  <a:lnTo>
                    <a:pt x="466" y="236"/>
                  </a:lnTo>
                  <a:lnTo>
                    <a:pt x="538" y="194"/>
                  </a:lnTo>
                  <a:lnTo>
                    <a:pt x="576" y="172"/>
                  </a:lnTo>
                  <a:lnTo>
                    <a:pt x="616" y="152"/>
                  </a:lnTo>
                  <a:lnTo>
                    <a:pt x="616" y="152"/>
                  </a:lnTo>
                  <a:lnTo>
                    <a:pt x="654" y="134"/>
                  </a:lnTo>
                  <a:lnTo>
                    <a:pt x="694" y="116"/>
                  </a:lnTo>
                  <a:lnTo>
                    <a:pt x="774" y="84"/>
                  </a:lnTo>
                  <a:lnTo>
                    <a:pt x="850" y="58"/>
                  </a:lnTo>
                  <a:lnTo>
                    <a:pt x="928" y="38"/>
                  </a:lnTo>
                  <a:lnTo>
                    <a:pt x="1002" y="22"/>
                  </a:lnTo>
                  <a:lnTo>
                    <a:pt x="1074" y="10"/>
                  </a:lnTo>
                  <a:lnTo>
                    <a:pt x="1142" y="2"/>
                  </a:lnTo>
                  <a:lnTo>
                    <a:pt x="1206" y="0"/>
                  </a:lnTo>
                  <a:lnTo>
                    <a:pt x="1268" y="2"/>
                  </a:lnTo>
                  <a:lnTo>
                    <a:pt x="1324" y="6"/>
                  </a:lnTo>
                  <a:lnTo>
                    <a:pt x="1374" y="16"/>
                  </a:lnTo>
                  <a:lnTo>
                    <a:pt x="1398" y="22"/>
                  </a:lnTo>
                  <a:lnTo>
                    <a:pt x="1418" y="28"/>
                  </a:lnTo>
                  <a:lnTo>
                    <a:pt x="1438" y="36"/>
                  </a:lnTo>
                  <a:lnTo>
                    <a:pt x="1458" y="44"/>
                  </a:lnTo>
                  <a:lnTo>
                    <a:pt x="1474" y="54"/>
                  </a:lnTo>
                  <a:lnTo>
                    <a:pt x="1488" y="64"/>
                  </a:lnTo>
                  <a:lnTo>
                    <a:pt x="1502" y="74"/>
                  </a:lnTo>
                  <a:lnTo>
                    <a:pt x="1512" y="86"/>
                  </a:lnTo>
                  <a:lnTo>
                    <a:pt x="1522" y="98"/>
                  </a:lnTo>
                  <a:lnTo>
                    <a:pt x="1528" y="110"/>
                  </a:lnTo>
                  <a:lnTo>
                    <a:pt x="1528" y="1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00000"/>
                </a:gs>
                <a:gs pos="100000">
                  <a:srgbClr val="CC6600"/>
                </a:gs>
              </a:gsLst>
              <a:lin ang="16200000" scaled="1"/>
              <a:tileRect/>
            </a:gradFill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Freeform 8"/>
            <p:cNvSpPr>
              <a:spLocks/>
            </p:cNvSpPr>
            <p:nvPr/>
          </p:nvSpPr>
          <p:spPr bwMode="auto">
            <a:xfrm>
              <a:off x="2208213" y="3014663"/>
              <a:ext cx="1222375" cy="409575"/>
            </a:xfrm>
            <a:custGeom>
              <a:avLst/>
              <a:gdLst>
                <a:gd name="T0" fmla="*/ 2 w 770"/>
                <a:gd name="T1" fmla="*/ 254 h 258"/>
                <a:gd name="T2" fmla="*/ 2 w 770"/>
                <a:gd name="T3" fmla="*/ 254 h 258"/>
                <a:gd name="T4" fmla="*/ 0 w 770"/>
                <a:gd name="T5" fmla="*/ 252 h 258"/>
                <a:gd name="T6" fmla="*/ 0 w 770"/>
                <a:gd name="T7" fmla="*/ 248 h 258"/>
                <a:gd name="T8" fmla="*/ 2 w 770"/>
                <a:gd name="T9" fmla="*/ 240 h 258"/>
                <a:gd name="T10" fmla="*/ 10 w 770"/>
                <a:gd name="T11" fmla="*/ 230 h 258"/>
                <a:gd name="T12" fmla="*/ 22 w 770"/>
                <a:gd name="T13" fmla="*/ 218 h 258"/>
                <a:gd name="T14" fmla="*/ 38 w 770"/>
                <a:gd name="T15" fmla="*/ 206 h 258"/>
                <a:gd name="T16" fmla="*/ 58 w 770"/>
                <a:gd name="T17" fmla="*/ 192 h 258"/>
                <a:gd name="T18" fmla="*/ 108 w 770"/>
                <a:gd name="T19" fmla="*/ 162 h 258"/>
                <a:gd name="T20" fmla="*/ 168 w 770"/>
                <a:gd name="T21" fmla="*/ 130 h 258"/>
                <a:gd name="T22" fmla="*/ 240 w 770"/>
                <a:gd name="T23" fmla="*/ 98 h 258"/>
                <a:gd name="T24" fmla="*/ 320 w 770"/>
                <a:gd name="T25" fmla="*/ 68 h 258"/>
                <a:gd name="T26" fmla="*/ 362 w 770"/>
                <a:gd name="T27" fmla="*/ 54 h 258"/>
                <a:gd name="T28" fmla="*/ 406 w 770"/>
                <a:gd name="T29" fmla="*/ 40 h 258"/>
                <a:gd name="T30" fmla="*/ 406 w 770"/>
                <a:gd name="T31" fmla="*/ 40 h 258"/>
                <a:gd name="T32" fmla="*/ 442 w 770"/>
                <a:gd name="T33" fmla="*/ 30 h 258"/>
                <a:gd name="T34" fmla="*/ 476 w 770"/>
                <a:gd name="T35" fmla="*/ 22 h 258"/>
                <a:gd name="T36" fmla="*/ 542 w 770"/>
                <a:gd name="T37" fmla="*/ 10 h 258"/>
                <a:gd name="T38" fmla="*/ 602 w 770"/>
                <a:gd name="T39" fmla="*/ 2 h 258"/>
                <a:gd name="T40" fmla="*/ 656 w 770"/>
                <a:gd name="T41" fmla="*/ 0 h 258"/>
                <a:gd name="T42" fmla="*/ 702 w 770"/>
                <a:gd name="T43" fmla="*/ 0 h 258"/>
                <a:gd name="T44" fmla="*/ 738 w 770"/>
                <a:gd name="T45" fmla="*/ 4 h 258"/>
                <a:gd name="T46" fmla="*/ 750 w 770"/>
                <a:gd name="T47" fmla="*/ 8 h 258"/>
                <a:gd name="T48" fmla="*/ 760 w 770"/>
                <a:gd name="T49" fmla="*/ 10 h 258"/>
                <a:gd name="T50" fmla="*/ 768 w 770"/>
                <a:gd name="T51" fmla="*/ 14 h 258"/>
                <a:gd name="T52" fmla="*/ 770 w 770"/>
                <a:gd name="T53" fmla="*/ 18 h 258"/>
                <a:gd name="T54" fmla="*/ 770 w 770"/>
                <a:gd name="T55" fmla="*/ 18 h 258"/>
                <a:gd name="T56" fmla="*/ 770 w 770"/>
                <a:gd name="T57" fmla="*/ 22 h 258"/>
                <a:gd name="T58" fmla="*/ 764 w 770"/>
                <a:gd name="T59" fmla="*/ 26 h 258"/>
                <a:gd name="T60" fmla="*/ 756 w 770"/>
                <a:gd name="T61" fmla="*/ 28 h 258"/>
                <a:gd name="T62" fmla="*/ 746 w 770"/>
                <a:gd name="T63" fmla="*/ 32 h 258"/>
                <a:gd name="T64" fmla="*/ 714 w 770"/>
                <a:gd name="T65" fmla="*/ 38 h 258"/>
                <a:gd name="T66" fmla="*/ 672 w 770"/>
                <a:gd name="T67" fmla="*/ 46 h 258"/>
                <a:gd name="T68" fmla="*/ 618 w 770"/>
                <a:gd name="T69" fmla="*/ 54 h 258"/>
                <a:gd name="T70" fmla="*/ 558 w 770"/>
                <a:gd name="T71" fmla="*/ 68 h 258"/>
                <a:gd name="T72" fmla="*/ 488 w 770"/>
                <a:gd name="T73" fmla="*/ 84 h 258"/>
                <a:gd name="T74" fmla="*/ 412 w 770"/>
                <a:gd name="T75" fmla="*/ 106 h 258"/>
                <a:gd name="T76" fmla="*/ 412 w 770"/>
                <a:gd name="T77" fmla="*/ 106 h 258"/>
                <a:gd name="T78" fmla="*/ 336 w 770"/>
                <a:gd name="T79" fmla="*/ 132 h 258"/>
                <a:gd name="T80" fmla="*/ 264 w 770"/>
                <a:gd name="T81" fmla="*/ 160 h 258"/>
                <a:gd name="T82" fmla="*/ 198 w 770"/>
                <a:gd name="T83" fmla="*/ 190 h 258"/>
                <a:gd name="T84" fmla="*/ 138 w 770"/>
                <a:gd name="T85" fmla="*/ 216 h 258"/>
                <a:gd name="T86" fmla="*/ 88 w 770"/>
                <a:gd name="T87" fmla="*/ 238 h 258"/>
                <a:gd name="T88" fmla="*/ 48 w 770"/>
                <a:gd name="T89" fmla="*/ 252 h 258"/>
                <a:gd name="T90" fmla="*/ 30 w 770"/>
                <a:gd name="T91" fmla="*/ 256 h 258"/>
                <a:gd name="T92" fmla="*/ 18 w 770"/>
                <a:gd name="T93" fmla="*/ 258 h 258"/>
                <a:gd name="T94" fmla="*/ 8 w 770"/>
                <a:gd name="T95" fmla="*/ 258 h 258"/>
                <a:gd name="T96" fmla="*/ 2 w 770"/>
                <a:gd name="T97" fmla="*/ 254 h 258"/>
                <a:gd name="T98" fmla="*/ 2 w 770"/>
                <a:gd name="T99" fmla="*/ 25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70" h="258">
                  <a:moveTo>
                    <a:pt x="2" y="254"/>
                  </a:moveTo>
                  <a:lnTo>
                    <a:pt x="2" y="254"/>
                  </a:lnTo>
                  <a:lnTo>
                    <a:pt x="0" y="252"/>
                  </a:lnTo>
                  <a:lnTo>
                    <a:pt x="0" y="248"/>
                  </a:lnTo>
                  <a:lnTo>
                    <a:pt x="2" y="240"/>
                  </a:lnTo>
                  <a:lnTo>
                    <a:pt x="10" y="230"/>
                  </a:lnTo>
                  <a:lnTo>
                    <a:pt x="22" y="218"/>
                  </a:lnTo>
                  <a:lnTo>
                    <a:pt x="38" y="206"/>
                  </a:lnTo>
                  <a:lnTo>
                    <a:pt x="58" y="192"/>
                  </a:lnTo>
                  <a:lnTo>
                    <a:pt x="108" y="162"/>
                  </a:lnTo>
                  <a:lnTo>
                    <a:pt x="168" y="130"/>
                  </a:lnTo>
                  <a:lnTo>
                    <a:pt x="240" y="98"/>
                  </a:lnTo>
                  <a:lnTo>
                    <a:pt x="320" y="68"/>
                  </a:lnTo>
                  <a:lnTo>
                    <a:pt x="362" y="54"/>
                  </a:lnTo>
                  <a:lnTo>
                    <a:pt x="406" y="40"/>
                  </a:lnTo>
                  <a:lnTo>
                    <a:pt x="406" y="40"/>
                  </a:lnTo>
                  <a:lnTo>
                    <a:pt x="442" y="30"/>
                  </a:lnTo>
                  <a:lnTo>
                    <a:pt x="476" y="22"/>
                  </a:lnTo>
                  <a:lnTo>
                    <a:pt x="542" y="10"/>
                  </a:lnTo>
                  <a:lnTo>
                    <a:pt x="602" y="2"/>
                  </a:lnTo>
                  <a:lnTo>
                    <a:pt x="656" y="0"/>
                  </a:lnTo>
                  <a:lnTo>
                    <a:pt x="702" y="0"/>
                  </a:lnTo>
                  <a:lnTo>
                    <a:pt x="738" y="4"/>
                  </a:lnTo>
                  <a:lnTo>
                    <a:pt x="750" y="8"/>
                  </a:lnTo>
                  <a:lnTo>
                    <a:pt x="760" y="10"/>
                  </a:lnTo>
                  <a:lnTo>
                    <a:pt x="768" y="14"/>
                  </a:lnTo>
                  <a:lnTo>
                    <a:pt x="770" y="18"/>
                  </a:lnTo>
                  <a:lnTo>
                    <a:pt x="770" y="18"/>
                  </a:lnTo>
                  <a:lnTo>
                    <a:pt x="770" y="22"/>
                  </a:lnTo>
                  <a:lnTo>
                    <a:pt x="764" y="26"/>
                  </a:lnTo>
                  <a:lnTo>
                    <a:pt x="756" y="28"/>
                  </a:lnTo>
                  <a:lnTo>
                    <a:pt x="746" y="32"/>
                  </a:lnTo>
                  <a:lnTo>
                    <a:pt x="714" y="38"/>
                  </a:lnTo>
                  <a:lnTo>
                    <a:pt x="672" y="46"/>
                  </a:lnTo>
                  <a:lnTo>
                    <a:pt x="618" y="54"/>
                  </a:lnTo>
                  <a:lnTo>
                    <a:pt x="558" y="68"/>
                  </a:lnTo>
                  <a:lnTo>
                    <a:pt x="488" y="84"/>
                  </a:lnTo>
                  <a:lnTo>
                    <a:pt x="412" y="106"/>
                  </a:lnTo>
                  <a:lnTo>
                    <a:pt x="412" y="106"/>
                  </a:lnTo>
                  <a:lnTo>
                    <a:pt x="336" y="132"/>
                  </a:lnTo>
                  <a:lnTo>
                    <a:pt x="264" y="160"/>
                  </a:lnTo>
                  <a:lnTo>
                    <a:pt x="198" y="190"/>
                  </a:lnTo>
                  <a:lnTo>
                    <a:pt x="138" y="216"/>
                  </a:lnTo>
                  <a:lnTo>
                    <a:pt x="88" y="238"/>
                  </a:lnTo>
                  <a:lnTo>
                    <a:pt x="48" y="252"/>
                  </a:lnTo>
                  <a:lnTo>
                    <a:pt x="30" y="256"/>
                  </a:lnTo>
                  <a:lnTo>
                    <a:pt x="18" y="258"/>
                  </a:lnTo>
                  <a:lnTo>
                    <a:pt x="8" y="258"/>
                  </a:lnTo>
                  <a:lnTo>
                    <a:pt x="2" y="254"/>
                  </a:lnTo>
                  <a:lnTo>
                    <a:pt x="2" y="254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9"/>
            <p:cNvSpPr>
              <a:spLocks/>
            </p:cNvSpPr>
            <p:nvPr/>
          </p:nvSpPr>
          <p:spPr bwMode="auto">
            <a:xfrm>
              <a:off x="2293938" y="3240088"/>
              <a:ext cx="146050" cy="171450"/>
            </a:xfrm>
            <a:custGeom>
              <a:avLst/>
              <a:gdLst>
                <a:gd name="T0" fmla="*/ 26 w 92"/>
                <a:gd name="T1" fmla="*/ 64 h 108"/>
                <a:gd name="T2" fmla="*/ 26 w 92"/>
                <a:gd name="T3" fmla="*/ 64 h 108"/>
                <a:gd name="T4" fmla="*/ 12 w 92"/>
                <a:gd name="T5" fmla="*/ 42 h 108"/>
                <a:gd name="T6" fmla="*/ 2 w 92"/>
                <a:gd name="T7" fmla="*/ 26 h 108"/>
                <a:gd name="T8" fmla="*/ 0 w 92"/>
                <a:gd name="T9" fmla="*/ 18 h 108"/>
                <a:gd name="T10" fmla="*/ 0 w 92"/>
                <a:gd name="T11" fmla="*/ 12 h 108"/>
                <a:gd name="T12" fmla="*/ 2 w 92"/>
                <a:gd name="T13" fmla="*/ 8 h 108"/>
                <a:gd name="T14" fmla="*/ 6 w 92"/>
                <a:gd name="T15" fmla="*/ 4 h 108"/>
                <a:gd name="T16" fmla="*/ 6 w 92"/>
                <a:gd name="T17" fmla="*/ 4 h 108"/>
                <a:gd name="T18" fmla="*/ 12 w 92"/>
                <a:gd name="T19" fmla="*/ 2 h 108"/>
                <a:gd name="T20" fmla="*/ 20 w 92"/>
                <a:gd name="T21" fmla="*/ 0 h 108"/>
                <a:gd name="T22" fmla="*/ 28 w 92"/>
                <a:gd name="T23" fmla="*/ 0 h 108"/>
                <a:gd name="T24" fmla="*/ 36 w 92"/>
                <a:gd name="T25" fmla="*/ 4 h 108"/>
                <a:gd name="T26" fmla="*/ 46 w 92"/>
                <a:gd name="T27" fmla="*/ 8 h 108"/>
                <a:gd name="T28" fmla="*/ 56 w 92"/>
                <a:gd name="T29" fmla="*/ 14 h 108"/>
                <a:gd name="T30" fmla="*/ 66 w 92"/>
                <a:gd name="T31" fmla="*/ 22 h 108"/>
                <a:gd name="T32" fmla="*/ 74 w 92"/>
                <a:gd name="T33" fmla="*/ 32 h 108"/>
                <a:gd name="T34" fmla="*/ 74 w 92"/>
                <a:gd name="T35" fmla="*/ 32 h 108"/>
                <a:gd name="T36" fmla="*/ 82 w 92"/>
                <a:gd name="T37" fmla="*/ 44 h 108"/>
                <a:gd name="T38" fmla="*/ 86 w 92"/>
                <a:gd name="T39" fmla="*/ 56 h 108"/>
                <a:gd name="T40" fmla="*/ 90 w 92"/>
                <a:gd name="T41" fmla="*/ 66 h 108"/>
                <a:gd name="T42" fmla="*/ 92 w 92"/>
                <a:gd name="T43" fmla="*/ 78 h 108"/>
                <a:gd name="T44" fmla="*/ 92 w 92"/>
                <a:gd name="T45" fmla="*/ 86 h 108"/>
                <a:gd name="T46" fmla="*/ 90 w 92"/>
                <a:gd name="T47" fmla="*/ 96 h 108"/>
                <a:gd name="T48" fmla="*/ 86 w 92"/>
                <a:gd name="T49" fmla="*/ 102 h 108"/>
                <a:gd name="T50" fmla="*/ 82 w 92"/>
                <a:gd name="T51" fmla="*/ 106 h 108"/>
                <a:gd name="T52" fmla="*/ 82 w 92"/>
                <a:gd name="T53" fmla="*/ 106 h 108"/>
                <a:gd name="T54" fmla="*/ 76 w 92"/>
                <a:gd name="T55" fmla="*/ 108 h 108"/>
                <a:gd name="T56" fmla="*/ 70 w 92"/>
                <a:gd name="T57" fmla="*/ 108 h 108"/>
                <a:gd name="T58" fmla="*/ 64 w 92"/>
                <a:gd name="T59" fmla="*/ 104 h 108"/>
                <a:gd name="T60" fmla="*/ 58 w 92"/>
                <a:gd name="T61" fmla="*/ 100 h 108"/>
                <a:gd name="T62" fmla="*/ 42 w 92"/>
                <a:gd name="T63" fmla="*/ 84 h 108"/>
                <a:gd name="T64" fmla="*/ 26 w 92"/>
                <a:gd name="T65" fmla="*/ 64 h 108"/>
                <a:gd name="T66" fmla="*/ 26 w 92"/>
                <a:gd name="T67" fmla="*/ 6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108">
                  <a:moveTo>
                    <a:pt x="26" y="64"/>
                  </a:moveTo>
                  <a:lnTo>
                    <a:pt x="26" y="64"/>
                  </a:lnTo>
                  <a:lnTo>
                    <a:pt x="12" y="4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36" y="4"/>
                  </a:lnTo>
                  <a:lnTo>
                    <a:pt x="46" y="8"/>
                  </a:lnTo>
                  <a:lnTo>
                    <a:pt x="56" y="14"/>
                  </a:lnTo>
                  <a:lnTo>
                    <a:pt x="66" y="2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82" y="44"/>
                  </a:lnTo>
                  <a:lnTo>
                    <a:pt x="86" y="56"/>
                  </a:lnTo>
                  <a:lnTo>
                    <a:pt x="90" y="66"/>
                  </a:lnTo>
                  <a:lnTo>
                    <a:pt x="92" y="78"/>
                  </a:lnTo>
                  <a:lnTo>
                    <a:pt x="92" y="86"/>
                  </a:lnTo>
                  <a:lnTo>
                    <a:pt x="90" y="96"/>
                  </a:lnTo>
                  <a:lnTo>
                    <a:pt x="86" y="102"/>
                  </a:lnTo>
                  <a:lnTo>
                    <a:pt x="82" y="106"/>
                  </a:lnTo>
                  <a:lnTo>
                    <a:pt x="82" y="106"/>
                  </a:lnTo>
                  <a:lnTo>
                    <a:pt x="76" y="108"/>
                  </a:lnTo>
                  <a:lnTo>
                    <a:pt x="70" y="108"/>
                  </a:lnTo>
                  <a:lnTo>
                    <a:pt x="64" y="104"/>
                  </a:lnTo>
                  <a:lnTo>
                    <a:pt x="58" y="100"/>
                  </a:lnTo>
                  <a:lnTo>
                    <a:pt x="42" y="84"/>
                  </a:lnTo>
                  <a:lnTo>
                    <a:pt x="26" y="64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rgbClr val="FFFFCC"/>
            </a:solidFill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Freeform 10"/>
            <p:cNvSpPr>
              <a:spLocks/>
            </p:cNvSpPr>
            <p:nvPr/>
          </p:nvSpPr>
          <p:spPr bwMode="auto">
            <a:xfrm>
              <a:off x="2446338" y="3163888"/>
              <a:ext cx="149225" cy="187325"/>
            </a:xfrm>
            <a:custGeom>
              <a:avLst/>
              <a:gdLst>
                <a:gd name="T0" fmla="*/ 26 w 94"/>
                <a:gd name="T1" fmla="*/ 64 h 118"/>
                <a:gd name="T2" fmla="*/ 26 w 94"/>
                <a:gd name="T3" fmla="*/ 64 h 118"/>
                <a:gd name="T4" fmla="*/ 12 w 94"/>
                <a:gd name="T5" fmla="*/ 42 h 118"/>
                <a:gd name="T6" fmla="*/ 2 w 94"/>
                <a:gd name="T7" fmla="*/ 26 h 118"/>
                <a:gd name="T8" fmla="*/ 0 w 94"/>
                <a:gd name="T9" fmla="*/ 18 h 118"/>
                <a:gd name="T10" fmla="*/ 0 w 94"/>
                <a:gd name="T11" fmla="*/ 12 h 118"/>
                <a:gd name="T12" fmla="*/ 2 w 94"/>
                <a:gd name="T13" fmla="*/ 8 h 118"/>
                <a:gd name="T14" fmla="*/ 6 w 94"/>
                <a:gd name="T15" fmla="*/ 4 h 118"/>
                <a:gd name="T16" fmla="*/ 6 w 94"/>
                <a:gd name="T17" fmla="*/ 4 h 118"/>
                <a:gd name="T18" fmla="*/ 12 w 94"/>
                <a:gd name="T19" fmla="*/ 2 h 118"/>
                <a:gd name="T20" fmla="*/ 20 w 94"/>
                <a:gd name="T21" fmla="*/ 0 h 118"/>
                <a:gd name="T22" fmla="*/ 28 w 94"/>
                <a:gd name="T23" fmla="*/ 0 h 118"/>
                <a:gd name="T24" fmla="*/ 36 w 94"/>
                <a:gd name="T25" fmla="*/ 4 h 118"/>
                <a:gd name="T26" fmla="*/ 46 w 94"/>
                <a:gd name="T27" fmla="*/ 8 h 118"/>
                <a:gd name="T28" fmla="*/ 56 w 94"/>
                <a:gd name="T29" fmla="*/ 14 h 118"/>
                <a:gd name="T30" fmla="*/ 66 w 94"/>
                <a:gd name="T31" fmla="*/ 22 h 118"/>
                <a:gd name="T32" fmla="*/ 74 w 94"/>
                <a:gd name="T33" fmla="*/ 32 h 118"/>
                <a:gd name="T34" fmla="*/ 74 w 94"/>
                <a:gd name="T35" fmla="*/ 32 h 118"/>
                <a:gd name="T36" fmla="*/ 82 w 94"/>
                <a:gd name="T37" fmla="*/ 44 h 118"/>
                <a:gd name="T38" fmla="*/ 88 w 94"/>
                <a:gd name="T39" fmla="*/ 56 h 118"/>
                <a:gd name="T40" fmla="*/ 92 w 94"/>
                <a:gd name="T41" fmla="*/ 70 h 118"/>
                <a:gd name="T42" fmla="*/ 94 w 94"/>
                <a:gd name="T43" fmla="*/ 82 h 118"/>
                <a:gd name="T44" fmla="*/ 94 w 94"/>
                <a:gd name="T45" fmla="*/ 94 h 118"/>
                <a:gd name="T46" fmla="*/ 92 w 94"/>
                <a:gd name="T47" fmla="*/ 104 h 118"/>
                <a:gd name="T48" fmla="*/ 90 w 94"/>
                <a:gd name="T49" fmla="*/ 112 h 118"/>
                <a:gd name="T50" fmla="*/ 86 w 94"/>
                <a:gd name="T51" fmla="*/ 116 h 118"/>
                <a:gd name="T52" fmla="*/ 86 w 94"/>
                <a:gd name="T53" fmla="*/ 116 h 118"/>
                <a:gd name="T54" fmla="*/ 80 w 94"/>
                <a:gd name="T55" fmla="*/ 118 h 118"/>
                <a:gd name="T56" fmla="*/ 74 w 94"/>
                <a:gd name="T57" fmla="*/ 116 h 118"/>
                <a:gd name="T58" fmla="*/ 68 w 94"/>
                <a:gd name="T59" fmla="*/ 112 h 118"/>
                <a:gd name="T60" fmla="*/ 60 w 94"/>
                <a:gd name="T61" fmla="*/ 104 h 118"/>
                <a:gd name="T62" fmla="*/ 42 w 94"/>
                <a:gd name="T63" fmla="*/ 86 h 118"/>
                <a:gd name="T64" fmla="*/ 26 w 94"/>
                <a:gd name="T65" fmla="*/ 64 h 118"/>
                <a:gd name="T66" fmla="*/ 26 w 94"/>
                <a:gd name="T67" fmla="*/ 6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4" h="118">
                  <a:moveTo>
                    <a:pt x="26" y="64"/>
                  </a:moveTo>
                  <a:lnTo>
                    <a:pt x="26" y="64"/>
                  </a:lnTo>
                  <a:lnTo>
                    <a:pt x="12" y="4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36" y="4"/>
                  </a:lnTo>
                  <a:lnTo>
                    <a:pt x="46" y="8"/>
                  </a:lnTo>
                  <a:lnTo>
                    <a:pt x="56" y="14"/>
                  </a:lnTo>
                  <a:lnTo>
                    <a:pt x="66" y="2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82" y="44"/>
                  </a:lnTo>
                  <a:lnTo>
                    <a:pt x="88" y="56"/>
                  </a:lnTo>
                  <a:lnTo>
                    <a:pt x="92" y="70"/>
                  </a:lnTo>
                  <a:lnTo>
                    <a:pt x="94" y="82"/>
                  </a:lnTo>
                  <a:lnTo>
                    <a:pt x="94" y="94"/>
                  </a:lnTo>
                  <a:lnTo>
                    <a:pt x="92" y="104"/>
                  </a:lnTo>
                  <a:lnTo>
                    <a:pt x="90" y="112"/>
                  </a:lnTo>
                  <a:lnTo>
                    <a:pt x="86" y="116"/>
                  </a:lnTo>
                  <a:lnTo>
                    <a:pt x="86" y="116"/>
                  </a:lnTo>
                  <a:lnTo>
                    <a:pt x="80" y="118"/>
                  </a:lnTo>
                  <a:lnTo>
                    <a:pt x="74" y="116"/>
                  </a:lnTo>
                  <a:lnTo>
                    <a:pt x="68" y="112"/>
                  </a:lnTo>
                  <a:lnTo>
                    <a:pt x="60" y="104"/>
                  </a:lnTo>
                  <a:lnTo>
                    <a:pt x="42" y="86"/>
                  </a:lnTo>
                  <a:lnTo>
                    <a:pt x="26" y="64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rgbClr val="FFFFCC"/>
            </a:solidFill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Freeform 11"/>
            <p:cNvSpPr>
              <a:spLocks/>
            </p:cNvSpPr>
            <p:nvPr/>
          </p:nvSpPr>
          <p:spPr bwMode="auto">
            <a:xfrm>
              <a:off x="2611438" y="3087688"/>
              <a:ext cx="149225" cy="187325"/>
            </a:xfrm>
            <a:custGeom>
              <a:avLst/>
              <a:gdLst>
                <a:gd name="T0" fmla="*/ 26 w 94"/>
                <a:gd name="T1" fmla="*/ 64 h 118"/>
                <a:gd name="T2" fmla="*/ 26 w 94"/>
                <a:gd name="T3" fmla="*/ 64 h 118"/>
                <a:gd name="T4" fmla="*/ 12 w 94"/>
                <a:gd name="T5" fmla="*/ 42 h 118"/>
                <a:gd name="T6" fmla="*/ 2 w 94"/>
                <a:gd name="T7" fmla="*/ 26 h 118"/>
                <a:gd name="T8" fmla="*/ 0 w 94"/>
                <a:gd name="T9" fmla="*/ 18 h 118"/>
                <a:gd name="T10" fmla="*/ 0 w 94"/>
                <a:gd name="T11" fmla="*/ 12 h 118"/>
                <a:gd name="T12" fmla="*/ 2 w 94"/>
                <a:gd name="T13" fmla="*/ 8 h 118"/>
                <a:gd name="T14" fmla="*/ 6 w 94"/>
                <a:gd name="T15" fmla="*/ 4 h 118"/>
                <a:gd name="T16" fmla="*/ 6 w 94"/>
                <a:gd name="T17" fmla="*/ 4 h 118"/>
                <a:gd name="T18" fmla="*/ 12 w 94"/>
                <a:gd name="T19" fmla="*/ 2 h 118"/>
                <a:gd name="T20" fmla="*/ 20 w 94"/>
                <a:gd name="T21" fmla="*/ 0 h 118"/>
                <a:gd name="T22" fmla="*/ 28 w 94"/>
                <a:gd name="T23" fmla="*/ 0 h 118"/>
                <a:gd name="T24" fmla="*/ 36 w 94"/>
                <a:gd name="T25" fmla="*/ 4 h 118"/>
                <a:gd name="T26" fmla="*/ 46 w 94"/>
                <a:gd name="T27" fmla="*/ 8 h 118"/>
                <a:gd name="T28" fmla="*/ 56 w 94"/>
                <a:gd name="T29" fmla="*/ 14 h 118"/>
                <a:gd name="T30" fmla="*/ 66 w 94"/>
                <a:gd name="T31" fmla="*/ 22 h 118"/>
                <a:gd name="T32" fmla="*/ 74 w 94"/>
                <a:gd name="T33" fmla="*/ 32 h 118"/>
                <a:gd name="T34" fmla="*/ 74 w 94"/>
                <a:gd name="T35" fmla="*/ 32 h 118"/>
                <a:gd name="T36" fmla="*/ 82 w 94"/>
                <a:gd name="T37" fmla="*/ 44 h 118"/>
                <a:gd name="T38" fmla="*/ 88 w 94"/>
                <a:gd name="T39" fmla="*/ 56 h 118"/>
                <a:gd name="T40" fmla="*/ 92 w 94"/>
                <a:gd name="T41" fmla="*/ 70 h 118"/>
                <a:gd name="T42" fmla="*/ 94 w 94"/>
                <a:gd name="T43" fmla="*/ 82 h 118"/>
                <a:gd name="T44" fmla="*/ 94 w 94"/>
                <a:gd name="T45" fmla="*/ 94 h 118"/>
                <a:gd name="T46" fmla="*/ 92 w 94"/>
                <a:gd name="T47" fmla="*/ 104 h 118"/>
                <a:gd name="T48" fmla="*/ 90 w 94"/>
                <a:gd name="T49" fmla="*/ 112 h 118"/>
                <a:gd name="T50" fmla="*/ 86 w 94"/>
                <a:gd name="T51" fmla="*/ 116 h 118"/>
                <a:gd name="T52" fmla="*/ 86 w 94"/>
                <a:gd name="T53" fmla="*/ 116 h 118"/>
                <a:gd name="T54" fmla="*/ 80 w 94"/>
                <a:gd name="T55" fmla="*/ 118 h 118"/>
                <a:gd name="T56" fmla="*/ 74 w 94"/>
                <a:gd name="T57" fmla="*/ 116 h 118"/>
                <a:gd name="T58" fmla="*/ 68 w 94"/>
                <a:gd name="T59" fmla="*/ 112 h 118"/>
                <a:gd name="T60" fmla="*/ 60 w 94"/>
                <a:gd name="T61" fmla="*/ 104 h 118"/>
                <a:gd name="T62" fmla="*/ 42 w 94"/>
                <a:gd name="T63" fmla="*/ 86 h 118"/>
                <a:gd name="T64" fmla="*/ 26 w 94"/>
                <a:gd name="T65" fmla="*/ 64 h 118"/>
                <a:gd name="T66" fmla="*/ 26 w 94"/>
                <a:gd name="T67" fmla="*/ 6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4" h="118">
                  <a:moveTo>
                    <a:pt x="26" y="64"/>
                  </a:moveTo>
                  <a:lnTo>
                    <a:pt x="26" y="64"/>
                  </a:lnTo>
                  <a:lnTo>
                    <a:pt x="12" y="4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36" y="4"/>
                  </a:lnTo>
                  <a:lnTo>
                    <a:pt x="46" y="8"/>
                  </a:lnTo>
                  <a:lnTo>
                    <a:pt x="56" y="14"/>
                  </a:lnTo>
                  <a:lnTo>
                    <a:pt x="66" y="2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82" y="44"/>
                  </a:lnTo>
                  <a:lnTo>
                    <a:pt x="88" y="56"/>
                  </a:lnTo>
                  <a:lnTo>
                    <a:pt x="92" y="70"/>
                  </a:lnTo>
                  <a:lnTo>
                    <a:pt x="94" y="82"/>
                  </a:lnTo>
                  <a:lnTo>
                    <a:pt x="94" y="94"/>
                  </a:lnTo>
                  <a:lnTo>
                    <a:pt x="92" y="104"/>
                  </a:lnTo>
                  <a:lnTo>
                    <a:pt x="90" y="112"/>
                  </a:lnTo>
                  <a:lnTo>
                    <a:pt x="86" y="116"/>
                  </a:lnTo>
                  <a:lnTo>
                    <a:pt x="86" y="116"/>
                  </a:lnTo>
                  <a:lnTo>
                    <a:pt x="80" y="118"/>
                  </a:lnTo>
                  <a:lnTo>
                    <a:pt x="74" y="116"/>
                  </a:lnTo>
                  <a:lnTo>
                    <a:pt x="68" y="112"/>
                  </a:lnTo>
                  <a:lnTo>
                    <a:pt x="60" y="104"/>
                  </a:lnTo>
                  <a:lnTo>
                    <a:pt x="42" y="86"/>
                  </a:lnTo>
                  <a:lnTo>
                    <a:pt x="26" y="64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rgbClr val="FFFFCC"/>
            </a:solidFill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Freeform 12"/>
            <p:cNvSpPr>
              <a:spLocks/>
            </p:cNvSpPr>
            <p:nvPr/>
          </p:nvSpPr>
          <p:spPr bwMode="auto">
            <a:xfrm>
              <a:off x="2801938" y="3036888"/>
              <a:ext cx="136525" cy="184150"/>
            </a:xfrm>
            <a:custGeom>
              <a:avLst/>
              <a:gdLst>
                <a:gd name="T0" fmla="*/ 26 w 86"/>
                <a:gd name="T1" fmla="*/ 64 h 116"/>
                <a:gd name="T2" fmla="*/ 26 w 86"/>
                <a:gd name="T3" fmla="*/ 64 h 116"/>
                <a:gd name="T4" fmla="*/ 12 w 86"/>
                <a:gd name="T5" fmla="*/ 42 h 116"/>
                <a:gd name="T6" fmla="*/ 2 w 86"/>
                <a:gd name="T7" fmla="*/ 26 h 116"/>
                <a:gd name="T8" fmla="*/ 0 w 86"/>
                <a:gd name="T9" fmla="*/ 18 h 116"/>
                <a:gd name="T10" fmla="*/ 0 w 86"/>
                <a:gd name="T11" fmla="*/ 12 h 116"/>
                <a:gd name="T12" fmla="*/ 2 w 86"/>
                <a:gd name="T13" fmla="*/ 8 h 116"/>
                <a:gd name="T14" fmla="*/ 6 w 86"/>
                <a:gd name="T15" fmla="*/ 4 h 116"/>
                <a:gd name="T16" fmla="*/ 6 w 86"/>
                <a:gd name="T17" fmla="*/ 4 h 116"/>
                <a:gd name="T18" fmla="*/ 12 w 86"/>
                <a:gd name="T19" fmla="*/ 2 h 116"/>
                <a:gd name="T20" fmla="*/ 20 w 86"/>
                <a:gd name="T21" fmla="*/ 0 h 116"/>
                <a:gd name="T22" fmla="*/ 28 w 86"/>
                <a:gd name="T23" fmla="*/ 0 h 116"/>
                <a:gd name="T24" fmla="*/ 36 w 86"/>
                <a:gd name="T25" fmla="*/ 4 h 116"/>
                <a:gd name="T26" fmla="*/ 46 w 86"/>
                <a:gd name="T27" fmla="*/ 8 h 116"/>
                <a:gd name="T28" fmla="*/ 56 w 86"/>
                <a:gd name="T29" fmla="*/ 14 h 116"/>
                <a:gd name="T30" fmla="*/ 66 w 86"/>
                <a:gd name="T31" fmla="*/ 22 h 116"/>
                <a:gd name="T32" fmla="*/ 74 w 86"/>
                <a:gd name="T33" fmla="*/ 32 h 116"/>
                <a:gd name="T34" fmla="*/ 74 w 86"/>
                <a:gd name="T35" fmla="*/ 32 h 116"/>
                <a:gd name="T36" fmla="*/ 80 w 86"/>
                <a:gd name="T37" fmla="*/ 44 h 116"/>
                <a:gd name="T38" fmla="*/ 84 w 86"/>
                <a:gd name="T39" fmla="*/ 56 h 116"/>
                <a:gd name="T40" fmla="*/ 86 w 86"/>
                <a:gd name="T41" fmla="*/ 70 h 116"/>
                <a:gd name="T42" fmla="*/ 86 w 86"/>
                <a:gd name="T43" fmla="*/ 82 h 116"/>
                <a:gd name="T44" fmla="*/ 84 w 86"/>
                <a:gd name="T45" fmla="*/ 92 h 116"/>
                <a:gd name="T46" fmla="*/ 82 w 86"/>
                <a:gd name="T47" fmla="*/ 102 h 116"/>
                <a:gd name="T48" fmla="*/ 76 w 86"/>
                <a:gd name="T49" fmla="*/ 110 h 116"/>
                <a:gd name="T50" fmla="*/ 72 w 86"/>
                <a:gd name="T51" fmla="*/ 114 h 116"/>
                <a:gd name="T52" fmla="*/ 72 w 86"/>
                <a:gd name="T53" fmla="*/ 114 h 116"/>
                <a:gd name="T54" fmla="*/ 68 w 86"/>
                <a:gd name="T55" fmla="*/ 116 h 116"/>
                <a:gd name="T56" fmla="*/ 62 w 86"/>
                <a:gd name="T57" fmla="*/ 114 h 116"/>
                <a:gd name="T58" fmla="*/ 58 w 86"/>
                <a:gd name="T59" fmla="*/ 110 h 116"/>
                <a:gd name="T60" fmla="*/ 52 w 86"/>
                <a:gd name="T61" fmla="*/ 104 h 116"/>
                <a:gd name="T62" fmla="*/ 26 w 86"/>
                <a:gd name="T63" fmla="*/ 64 h 116"/>
                <a:gd name="T64" fmla="*/ 26 w 86"/>
                <a:gd name="T65" fmla="*/ 6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6" h="116">
                  <a:moveTo>
                    <a:pt x="26" y="64"/>
                  </a:moveTo>
                  <a:lnTo>
                    <a:pt x="26" y="64"/>
                  </a:lnTo>
                  <a:lnTo>
                    <a:pt x="12" y="4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36" y="4"/>
                  </a:lnTo>
                  <a:lnTo>
                    <a:pt x="46" y="8"/>
                  </a:lnTo>
                  <a:lnTo>
                    <a:pt x="56" y="14"/>
                  </a:lnTo>
                  <a:lnTo>
                    <a:pt x="66" y="2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80" y="44"/>
                  </a:lnTo>
                  <a:lnTo>
                    <a:pt x="84" y="56"/>
                  </a:lnTo>
                  <a:lnTo>
                    <a:pt x="86" y="70"/>
                  </a:lnTo>
                  <a:lnTo>
                    <a:pt x="86" y="82"/>
                  </a:lnTo>
                  <a:lnTo>
                    <a:pt x="84" y="92"/>
                  </a:lnTo>
                  <a:lnTo>
                    <a:pt x="82" y="102"/>
                  </a:lnTo>
                  <a:lnTo>
                    <a:pt x="76" y="110"/>
                  </a:lnTo>
                  <a:lnTo>
                    <a:pt x="72" y="114"/>
                  </a:lnTo>
                  <a:lnTo>
                    <a:pt x="72" y="114"/>
                  </a:lnTo>
                  <a:lnTo>
                    <a:pt x="68" y="116"/>
                  </a:lnTo>
                  <a:lnTo>
                    <a:pt x="62" y="114"/>
                  </a:lnTo>
                  <a:lnTo>
                    <a:pt x="58" y="110"/>
                  </a:lnTo>
                  <a:lnTo>
                    <a:pt x="52" y="104"/>
                  </a:lnTo>
                  <a:lnTo>
                    <a:pt x="26" y="64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rgbClr val="FFFFCC"/>
            </a:solidFill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Freeform 13"/>
            <p:cNvSpPr>
              <a:spLocks/>
            </p:cNvSpPr>
            <p:nvPr/>
          </p:nvSpPr>
          <p:spPr bwMode="auto">
            <a:xfrm>
              <a:off x="2979738" y="2998788"/>
              <a:ext cx="136525" cy="187325"/>
            </a:xfrm>
            <a:custGeom>
              <a:avLst/>
              <a:gdLst>
                <a:gd name="T0" fmla="*/ 26 w 86"/>
                <a:gd name="T1" fmla="*/ 64 h 118"/>
                <a:gd name="T2" fmla="*/ 26 w 86"/>
                <a:gd name="T3" fmla="*/ 64 h 118"/>
                <a:gd name="T4" fmla="*/ 12 w 86"/>
                <a:gd name="T5" fmla="*/ 42 h 118"/>
                <a:gd name="T6" fmla="*/ 2 w 86"/>
                <a:gd name="T7" fmla="*/ 26 h 118"/>
                <a:gd name="T8" fmla="*/ 0 w 86"/>
                <a:gd name="T9" fmla="*/ 18 h 118"/>
                <a:gd name="T10" fmla="*/ 0 w 86"/>
                <a:gd name="T11" fmla="*/ 12 h 118"/>
                <a:gd name="T12" fmla="*/ 2 w 86"/>
                <a:gd name="T13" fmla="*/ 8 h 118"/>
                <a:gd name="T14" fmla="*/ 6 w 86"/>
                <a:gd name="T15" fmla="*/ 4 h 118"/>
                <a:gd name="T16" fmla="*/ 6 w 86"/>
                <a:gd name="T17" fmla="*/ 4 h 118"/>
                <a:gd name="T18" fmla="*/ 12 w 86"/>
                <a:gd name="T19" fmla="*/ 2 h 118"/>
                <a:gd name="T20" fmla="*/ 20 w 86"/>
                <a:gd name="T21" fmla="*/ 0 h 118"/>
                <a:gd name="T22" fmla="*/ 28 w 86"/>
                <a:gd name="T23" fmla="*/ 0 h 118"/>
                <a:gd name="T24" fmla="*/ 36 w 86"/>
                <a:gd name="T25" fmla="*/ 4 h 118"/>
                <a:gd name="T26" fmla="*/ 46 w 86"/>
                <a:gd name="T27" fmla="*/ 8 h 118"/>
                <a:gd name="T28" fmla="*/ 56 w 86"/>
                <a:gd name="T29" fmla="*/ 14 h 118"/>
                <a:gd name="T30" fmla="*/ 66 w 86"/>
                <a:gd name="T31" fmla="*/ 22 h 118"/>
                <a:gd name="T32" fmla="*/ 74 w 86"/>
                <a:gd name="T33" fmla="*/ 32 h 118"/>
                <a:gd name="T34" fmla="*/ 74 w 86"/>
                <a:gd name="T35" fmla="*/ 32 h 118"/>
                <a:gd name="T36" fmla="*/ 80 w 86"/>
                <a:gd name="T37" fmla="*/ 44 h 118"/>
                <a:gd name="T38" fmla="*/ 84 w 86"/>
                <a:gd name="T39" fmla="*/ 56 h 118"/>
                <a:gd name="T40" fmla="*/ 86 w 86"/>
                <a:gd name="T41" fmla="*/ 70 h 118"/>
                <a:gd name="T42" fmla="*/ 86 w 86"/>
                <a:gd name="T43" fmla="*/ 82 h 118"/>
                <a:gd name="T44" fmla="*/ 82 w 86"/>
                <a:gd name="T45" fmla="*/ 94 h 118"/>
                <a:gd name="T46" fmla="*/ 80 w 86"/>
                <a:gd name="T47" fmla="*/ 104 h 118"/>
                <a:gd name="T48" fmla="*/ 74 w 86"/>
                <a:gd name="T49" fmla="*/ 112 h 118"/>
                <a:gd name="T50" fmla="*/ 70 w 86"/>
                <a:gd name="T51" fmla="*/ 116 h 118"/>
                <a:gd name="T52" fmla="*/ 70 w 86"/>
                <a:gd name="T53" fmla="*/ 116 h 118"/>
                <a:gd name="T54" fmla="*/ 66 w 86"/>
                <a:gd name="T55" fmla="*/ 118 h 118"/>
                <a:gd name="T56" fmla="*/ 60 w 86"/>
                <a:gd name="T57" fmla="*/ 116 h 118"/>
                <a:gd name="T58" fmla="*/ 56 w 86"/>
                <a:gd name="T59" fmla="*/ 112 h 118"/>
                <a:gd name="T60" fmla="*/ 52 w 86"/>
                <a:gd name="T61" fmla="*/ 104 h 118"/>
                <a:gd name="T62" fmla="*/ 40 w 86"/>
                <a:gd name="T63" fmla="*/ 86 h 118"/>
                <a:gd name="T64" fmla="*/ 26 w 86"/>
                <a:gd name="T65" fmla="*/ 64 h 118"/>
                <a:gd name="T66" fmla="*/ 26 w 86"/>
                <a:gd name="T67" fmla="*/ 6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6" h="118">
                  <a:moveTo>
                    <a:pt x="26" y="64"/>
                  </a:moveTo>
                  <a:lnTo>
                    <a:pt x="26" y="64"/>
                  </a:lnTo>
                  <a:lnTo>
                    <a:pt x="12" y="4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36" y="4"/>
                  </a:lnTo>
                  <a:lnTo>
                    <a:pt x="46" y="8"/>
                  </a:lnTo>
                  <a:lnTo>
                    <a:pt x="56" y="14"/>
                  </a:lnTo>
                  <a:lnTo>
                    <a:pt x="66" y="2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80" y="44"/>
                  </a:lnTo>
                  <a:lnTo>
                    <a:pt x="84" y="56"/>
                  </a:lnTo>
                  <a:lnTo>
                    <a:pt x="86" y="70"/>
                  </a:lnTo>
                  <a:lnTo>
                    <a:pt x="86" y="82"/>
                  </a:lnTo>
                  <a:lnTo>
                    <a:pt x="82" y="94"/>
                  </a:lnTo>
                  <a:lnTo>
                    <a:pt x="80" y="104"/>
                  </a:lnTo>
                  <a:lnTo>
                    <a:pt x="74" y="112"/>
                  </a:lnTo>
                  <a:lnTo>
                    <a:pt x="70" y="116"/>
                  </a:lnTo>
                  <a:lnTo>
                    <a:pt x="70" y="116"/>
                  </a:lnTo>
                  <a:lnTo>
                    <a:pt x="66" y="118"/>
                  </a:lnTo>
                  <a:lnTo>
                    <a:pt x="60" y="116"/>
                  </a:lnTo>
                  <a:lnTo>
                    <a:pt x="56" y="112"/>
                  </a:lnTo>
                  <a:lnTo>
                    <a:pt x="52" y="104"/>
                  </a:lnTo>
                  <a:lnTo>
                    <a:pt x="40" y="86"/>
                  </a:lnTo>
                  <a:lnTo>
                    <a:pt x="26" y="64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rgbClr val="FFFFCC"/>
            </a:solidFill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14"/>
            <p:cNvSpPr>
              <a:spLocks/>
            </p:cNvSpPr>
            <p:nvPr/>
          </p:nvSpPr>
          <p:spPr bwMode="auto">
            <a:xfrm>
              <a:off x="3157538" y="2973388"/>
              <a:ext cx="136525" cy="180975"/>
            </a:xfrm>
            <a:custGeom>
              <a:avLst/>
              <a:gdLst>
                <a:gd name="T0" fmla="*/ 26 w 86"/>
                <a:gd name="T1" fmla="*/ 64 h 114"/>
                <a:gd name="T2" fmla="*/ 26 w 86"/>
                <a:gd name="T3" fmla="*/ 64 h 114"/>
                <a:gd name="T4" fmla="*/ 12 w 86"/>
                <a:gd name="T5" fmla="*/ 42 h 114"/>
                <a:gd name="T6" fmla="*/ 2 w 86"/>
                <a:gd name="T7" fmla="*/ 26 h 114"/>
                <a:gd name="T8" fmla="*/ 0 w 86"/>
                <a:gd name="T9" fmla="*/ 18 h 114"/>
                <a:gd name="T10" fmla="*/ 0 w 86"/>
                <a:gd name="T11" fmla="*/ 12 h 114"/>
                <a:gd name="T12" fmla="*/ 2 w 86"/>
                <a:gd name="T13" fmla="*/ 8 h 114"/>
                <a:gd name="T14" fmla="*/ 6 w 86"/>
                <a:gd name="T15" fmla="*/ 4 h 114"/>
                <a:gd name="T16" fmla="*/ 6 w 86"/>
                <a:gd name="T17" fmla="*/ 4 h 114"/>
                <a:gd name="T18" fmla="*/ 12 w 86"/>
                <a:gd name="T19" fmla="*/ 2 h 114"/>
                <a:gd name="T20" fmla="*/ 20 w 86"/>
                <a:gd name="T21" fmla="*/ 0 h 114"/>
                <a:gd name="T22" fmla="*/ 28 w 86"/>
                <a:gd name="T23" fmla="*/ 0 h 114"/>
                <a:gd name="T24" fmla="*/ 36 w 86"/>
                <a:gd name="T25" fmla="*/ 4 h 114"/>
                <a:gd name="T26" fmla="*/ 46 w 86"/>
                <a:gd name="T27" fmla="*/ 8 h 114"/>
                <a:gd name="T28" fmla="*/ 56 w 86"/>
                <a:gd name="T29" fmla="*/ 14 h 114"/>
                <a:gd name="T30" fmla="*/ 66 w 86"/>
                <a:gd name="T31" fmla="*/ 22 h 114"/>
                <a:gd name="T32" fmla="*/ 74 w 86"/>
                <a:gd name="T33" fmla="*/ 32 h 114"/>
                <a:gd name="T34" fmla="*/ 74 w 86"/>
                <a:gd name="T35" fmla="*/ 32 h 114"/>
                <a:gd name="T36" fmla="*/ 80 w 86"/>
                <a:gd name="T37" fmla="*/ 44 h 114"/>
                <a:gd name="T38" fmla="*/ 84 w 86"/>
                <a:gd name="T39" fmla="*/ 56 h 114"/>
                <a:gd name="T40" fmla="*/ 86 w 86"/>
                <a:gd name="T41" fmla="*/ 68 h 114"/>
                <a:gd name="T42" fmla="*/ 86 w 86"/>
                <a:gd name="T43" fmla="*/ 80 h 114"/>
                <a:gd name="T44" fmla="*/ 82 w 86"/>
                <a:gd name="T45" fmla="*/ 90 h 114"/>
                <a:gd name="T46" fmla="*/ 80 w 86"/>
                <a:gd name="T47" fmla="*/ 100 h 114"/>
                <a:gd name="T48" fmla="*/ 74 w 86"/>
                <a:gd name="T49" fmla="*/ 108 h 114"/>
                <a:gd name="T50" fmla="*/ 70 w 86"/>
                <a:gd name="T51" fmla="*/ 112 h 114"/>
                <a:gd name="T52" fmla="*/ 70 w 86"/>
                <a:gd name="T53" fmla="*/ 112 h 114"/>
                <a:gd name="T54" fmla="*/ 66 w 86"/>
                <a:gd name="T55" fmla="*/ 114 h 114"/>
                <a:gd name="T56" fmla="*/ 60 w 86"/>
                <a:gd name="T57" fmla="*/ 112 h 114"/>
                <a:gd name="T58" fmla="*/ 56 w 86"/>
                <a:gd name="T59" fmla="*/ 108 h 114"/>
                <a:gd name="T60" fmla="*/ 52 w 86"/>
                <a:gd name="T61" fmla="*/ 102 h 114"/>
                <a:gd name="T62" fmla="*/ 40 w 86"/>
                <a:gd name="T63" fmla="*/ 86 h 114"/>
                <a:gd name="T64" fmla="*/ 26 w 86"/>
                <a:gd name="T65" fmla="*/ 64 h 114"/>
                <a:gd name="T66" fmla="*/ 26 w 86"/>
                <a:gd name="T67" fmla="*/ 6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6" h="114">
                  <a:moveTo>
                    <a:pt x="26" y="64"/>
                  </a:moveTo>
                  <a:lnTo>
                    <a:pt x="26" y="64"/>
                  </a:lnTo>
                  <a:lnTo>
                    <a:pt x="12" y="4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36" y="4"/>
                  </a:lnTo>
                  <a:lnTo>
                    <a:pt x="46" y="8"/>
                  </a:lnTo>
                  <a:lnTo>
                    <a:pt x="56" y="14"/>
                  </a:lnTo>
                  <a:lnTo>
                    <a:pt x="66" y="2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80" y="44"/>
                  </a:lnTo>
                  <a:lnTo>
                    <a:pt x="84" y="56"/>
                  </a:lnTo>
                  <a:lnTo>
                    <a:pt x="86" y="68"/>
                  </a:lnTo>
                  <a:lnTo>
                    <a:pt x="86" y="80"/>
                  </a:lnTo>
                  <a:lnTo>
                    <a:pt x="82" y="90"/>
                  </a:lnTo>
                  <a:lnTo>
                    <a:pt x="80" y="100"/>
                  </a:lnTo>
                  <a:lnTo>
                    <a:pt x="74" y="108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66" y="114"/>
                  </a:lnTo>
                  <a:lnTo>
                    <a:pt x="60" y="112"/>
                  </a:lnTo>
                  <a:lnTo>
                    <a:pt x="56" y="108"/>
                  </a:lnTo>
                  <a:lnTo>
                    <a:pt x="52" y="102"/>
                  </a:lnTo>
                  <a:lnTo>
                    <a:pt x="40" y="86"/>
                  </a:lnTo>
                  <a:lnTo>
                    <a:pt x="26" y="64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rgbClr val="FFFFCC"/>
            </a:solidFill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75" name="グループ化 174"/>
          <p:cNvGrpSpPr/>
          <p:nvPr/>
        </p:nvGrpSpPr>
        <p:grpSpPr>
          <a:xfrm>
            <a:off x="4187915" y="849009"/>
            <a:ext cx="1565697" cy="1565697"/>
            <a:chOff x="4187915" y="861232"/>
            <a:chExt cx="1565697" cy="1565697"/>
          </a:xfrm>
        </p:grpSpPr>
        <p:sp>
          <p:nvSpPr>
            <p:cNvPr id="176" name="円/楕円 175"/>
            <p:cNvSpPr/>
            <p:nvPr/>
          </p:nvSpPr>
          <p:spPr bwMode="auto">
            <a:xfrm>
              <a:off x="4187915" y="861232"/>
              <a:ext cx="1565697" cy="1565697"/>
            </a:xfrm>
            <a:prstGeom prst="ellipse">
              <a:avLst/>
            </a:prstGeom>
            <a:gradFill>
              <a:gsLst>
                <a:gs pos="667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path path="circle">
                <a:fillToRect t="100000" r="100000"/>
              </a:path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" name="六角形 176"/>
            <p:cNvSpPr/>
            <p:nvPr/>
          </p:nvSpPr>
          <p:spPr bwMode="auto">
            <a:xfrm rot="5400000">
              <a:off x="4924200" y="2227488"/>
              <a:ext cx="93126" cy="2253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六角形 177"/>
            <p:cNvSpPr/>
            <p:nvPr/>
          </p:nvSpPr>
          <p:spPr bwMode="auto">
            <a:xfrm rot="6698721">
              <a:off x="4649880" y="2181768"/>
              <a:ext cx="93126" cy="2253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六角形 178"/>
            <p:cNvSpPr/>
            <p:nvPr/>
          </p:nvSpPr>
          <p:spPr bwMode="auto">
            <a:xfrm rot="15007243" flipH="1">
              <a:off x="5207411" y="2176687"/>
              <a:ext cx="93126" cy="2253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六角形 179"/>
            <p:cNvSpPr/>
            <p:nvPr/>
          </p:nvSpPr>
          <p:spPr bwMode="auto">
            <a:xfrm rot="7962546">
              <a:off x="4419181" y="2024307"/>
              <a:ext cx="93126" cy="2253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六角形 180"/>
            <p:cNvSpPr/>
            <p:nvPr/>
          </p:nvSpPr>
          <p:spPr bwMode="auto">
            <a:xfrm rot="13637454" flipH="1">
              <a:off x="5440262" y="2026848"/>
              <a:ext cx="93126" cy="2253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六角形 181"/>
            <p:cNvSpPr/>
            <p:nvPr/>
          </p:nvSpPr>
          <p:spPr bwMode="auto">
            <a:xfrm rot="6011101">
              <a:off x="4775507" y="2102974"/>
              <a:ext cx="124482" cy="2253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六角形 182"/>
            <p:cNvSpPr/>
            <p:nvPr/>
          </p:nvSpPr>
          <p:spPr bwMode="auto">
            <a:xfrm rot="15588899" flipH="1">
              <a:off x="5048535" y="2102975"/>
              <a:ext cx="124482" cy="2253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六角形 183"/>
            <p:cNvSpPr/>
            <p:nvPr/>
          </p:nvSpPr>
          <p:spPr bwMode="auto">
            <a:xfrm rot="7851584">
              <a:off x="4547203" y="1979733"/>
              <a:ext cx="124482" cy="2253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六角形 184"/>
            <p:cNvSpPr/>
            <p:nvPr/>
          </p:nvSpPr>
          <p:spPr bwMode="auto">
            <a:xfrm rot="13748416" flipH="1">
              <a:off x="5281263" y="1979733"/>
              <a:ext cx="124482" cy="2253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六角形 185"/>
            <p:cNvSpPr/>
            <p:nvPr/>
          </p:nvSpPr>
          <p:spPr bwMode="auto">
            <a:xfrm rot="5400000">
              <a:off x="4901340" y="1985617"/>
              <a:ext cx="138846" cy="2253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" name="グループ化 186"/>
          <p:cNvGrpSpPr/>
          <p:nvPr/>
        </p:nvGrpSpPr>
        <p:grpSpPr>
          <a:xfrm>
            <a:off x="6441108" y="849009"/>
            <a:ext cx="841655" cy="1562108"/>
            <a:chOff x="6864107" y="2912355"/>
            <a:chExt cx="1806018" cy="3351960"/>
          </a:xfrm>
        </p:grpSpPr>
        <p:grpSp>
          <p:nvGrpSpPr>
            <p:cNvPr id="188" name="グループ化 187"/>
            <p:cNvGrpSpPr/>
            <p:nvPr/>
          </p:nvGrpSpPr>
          <p:grpSpPr>
            <a:xfrm rot="900000">
              <a:off x="6864107" y="3523031"/>
              <a:ext cx="427361" cy="2635980"/>
              <a:chOff x="7530810" y="3628335"/>
              <a:chExt cx="546390" cy="1882449"/>
            </a:xfrm>
          </p:grpSpPr>
          <p:sp>
            <p:nvSpPr>
              <p:cNvPr id="205" name="円/楕円 204"/>
              <p:cNvSpPr/>
              <p:nvPr/>
            </p:nvSpPr>
            <p:spPr bwMode="auto">
              <a:xfrm>
                <a:off x="7530810" y="4421404"/>
                <a:ext cx="546390" cy="1089380"/>
              </a:xfrm>
              <a:prstGeom prst="ellipse">
                <a:avLst/>
              </a:prstGeom>
              <a:pattFill prst="dkUpDiag">
                <a:fgClr>
                  <a:schemeClr val="bg1">
                    <a:lumMod val="9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6" name="円/楕円 205"/>
              <p:cNvSpPr/>
              <p:nvPr/>
            </p:nvSpPr>
            <p:spPr bwMode="auto">
              <a:xfrm>
                <a:off x="7779231" y="3628335"/>
                <a:ext cx="49547" cy="18708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89" name="グループ化 188"/>
            <p:cNvGrpSpPr/>
            <p:nvPr/>
          </p:nvGrpSpPr>
          <p:grpSpPr>
            <a:xfrm rot="20700000" flipH="1">
              <a:off x="8242764" y="3523031"/>
              <a:ext cx="427361" cy="2635980"/>
              <a:chOff x="7530810" y="3628335"/>
              <a:chExt cx="546390" cy="1882449"/>
            </a:xfrm>
          </p:grpSpPr>
          <p:sp>
            <p:nvSpPr>
              <p:cNvPr id="203" name="円/楕円 202"/>
              <p:cNvSpPr/>
              <p:nvPr/>
            </p:nvSpPr>
            <p:spPr bwMode="auto">
              <a:xfrm>
                <a:off x="7530810" y="4421404"/>
                <a:ext cx="546390" cy="1089380"/>
              </a:xfrm>
              <a:prstGeom prst="ellipse">
                <a:avLst/>
              </a:prstGeom>
              <a:pattFill prst="dkUpDiag">
                <a:fgClr>
                  <a:schemeClr val="bg1">
                    <a:lumMod val="9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4" name="円/楕円 203"/>
              <p:cNvSpPr/>
              <p:nvPr/>
            </p:nvSpPr>
            <p:spPr bwMode="auto">
              <a:xfrm>
                <a:off x="7779231" y="3628335"/>
                <a:ext cx="49547" cy="18708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 rot="528860">
              <a:off x="7167983" y="3584254"/>
              <a:ext cx="477106" cy="2635980"/>
              <a:chOff x="7530810" y="3628335"/>
              <a:chExt cx="546390" cy="1882449"/>
            </a:xfrm>
          </p:grpSpPr>
          <p:sp>
            <p:nvSpPr>
              <p:cNvPr id="201" name="円/楕円 200"/>
              <p:cNvSpPr/>
              <p:nvPr/>
            </p:nvSpPr>
            <p:spPr bwMode="auto">
              <a:xfrm>
                <a:off x="7530810" y="4421404"/>
                <a:ext cx="546390" cy="1089380"/>
              </a:xfrm>
              <a:prstGeom prst="ellipse">
                <a:avLst/>
              </a:prstGeom>
              <a:pattFill prst="dkUpDiag">
                <a:fgClr>
                  <a:schemeClr val="bg1">
                    <a:lumMod val="9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2" name="円/楕円 201"/>
              <p:cNvSpPr/>
              <p:nvPr/>
            </p:nvSpPr>
            <p:spPr bwMode="auto">
              <a:xfrm>
                <a:off x="7759470" y="3628335"/>
                <a:ext cx="89068" cy="18708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91" name="グループ化 190"/>
            <p:cNvGrpSpPr/>
            <p:nvPr/>
          </p:nvGrpSpPr>
          <p:grpSpPr>
            <a:xfrm rot="21071140" flipH="1">
              <a:off x="7922566" y="3584254"/>
              <a:ext cx="477106" cy="2635980"/>
              <a:chOff x="7530810" y="3628335"/>
              <a:chExt cx="546390" cy="1882449"/>
            </a:xfrm>
          </p:grpSpPr>
          <p:sp>
            <p:nvSpPr>
              <p:cNvPr id="199" name="円/楕円 198"/>
              <p:cNvSpPr/>
              <p:nvPr/>
            </p:nvSpPr>
            <p:spPr bwMode="auto">
              <a:xfrm>
                <a:off x="7530810" y="4421404"/>
                <a:ext cx="546390" cy="1089380"/>
              </a:xfrm>
              <a:prstGeom prst="ellipse">
                <a:avLst/>
              </a:prstGeom>
              <a:pattFill prst="dkUpDiag">
                <a:fgClr>
                  <a:schemeClr val="bg1">
                    <a:lumMod val="9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0" name="円/楕円 199"/>
              <p:cNvSpPr/>
              <p:nvPr/>
            </p:nvSpPr>
            <p:spPr bwMode="auto">
              <a:xfrm>
                <a:off x="7758674" y="3628335"/>
                <a:ext cx="90660" cy="18708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92" name="グループ化 191"/>
            <p:cNvGrpSpPr/>
            <p:nvPr/>
          </p:nvGrpSpPr>
          <p:grpSpPr>
            <a:xfrm>
              <a:off x="7530810" y="3628335"/>
              <a:ext cx="546390" cy="2635980"/>
              <a:chOff x="7530810" y="3628335"/>
              <a:chExt cx="546390" cy="1882449"/>
            </a:xfrm>
          </p:grpSpPr>
          <p:sp>
            <p:nvSpPr>
              <p:cNvPr id="197" name="円/楕円 196"/>
              <p:cNvSpPr/>
              <p:nvPr/>
            </p:nvSpPr>
            <p:spPr bwMode="auto">
              <a:xfrm>
                <a:off x="7530810" y="4421404"/>
                <a:ext cx="546390" cy="1089380"/>
              </a:xfrm>
              <a:prstGeom prst="ellipse">
                <a:avLst/>
              </a:prstGeom>
              <a:pattFill prst="dkUpDiag">
                <a:fgClr>
                  <a:schemeClr val="bg1">
                    <a:lumMod val="9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8" name="円/楕円 197"/>
              <p:cNvSpPr/>
              <p:nvPr/>
            </p:nvSpPr>
            <p:spPr bwMode="auto">
              <a:xfrm>
                <a:off x="7762457" y="3628335"/>
                <a:ext cx="83096" cy="18708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93" name="フローチャート : 論理積ゲート 192"/>
            <p:cNvSpPr/>
            <p:nvPr/>
          </p:nvSpPr>
          <p:spPr bwMode="auto">
            <a:xfrm rot="16200000">
              <a:off x="7338265" y="2872472"/>
              <a:ext cx="881932" cy="961698"/>
            </a:xfrm>
            <a:prstGeom prst="flowChartDelay">
              <a:avLst/>
            </a:pr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4" name="正方形/長方形 193"/>
            <p:cNvSpPr/>
            <p:nvPr/>
          </p:nvSpPr>
          <p:spPr bwMode="auto">
            <a:xfrm>
              <a:off x="7298382" y="3635807"/>
              <a:ext cx="961698" cy="2314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0" scaled="1"/>
              <a:tileRect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5" name="月 194"/>
            <p:cNvSpPr/>
            <p:nvPr/>
          </p:nvSpPr>
          <p:spPr bwMode="auto">
            <a:xfrm rot="16200000">
              <a:off x="7714297" y="3572152"/>
              <a:ext cx="106996" cy="1031154"/>
            </a:xfrm>
            <a:prstGeom prst="moon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6" name="月 195"/>
            <p:cNvSpPr/>
            <p:nvPr/>
          </p:nvSpPr>
          <p:spPr bwMode="auto">
            <a:xfrm rot="16200000">
              <a:off x="7685499" y="3936459"/>
              <a:ext cx="182880" cy="1258890"/>
            </a:xfrm>
            <a:prstGeom prst="moon">
              <a:avLst>
                <a:gd name="adj" fmla="val 30718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07" name="グループ化 206"/>
          <p:cNvGrpSpPr/>
          <p:nvPr/>
        </p:nvGrpSpPr>
        <p:grpSpPr>
          <a:xfrm>
            <a:off x="7923330" y="832821"/>
            <a:ext cx="1565697" cy="1565697"/>
            <a:chOff x="7923330" y="845044"/>
            <a:chExt cx="1565697" cy="1565697"/>
          </a:xfrm>
        </p:grpSpPr>
        <p:sp>
          <p:nvSpPr>
            <p:cNvPr id="208" name="円/楕円 207"/>
            <p:cNvSpPr/>
            <p:nvPr/>
          </p:nvSpPr>
          <p:spPr bwMode="auto">
            <a:xfrm>
              <a:off x="7923330" y="845044"/>
              <a:ext cx="1565697" cy="1565697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9" name="円/楕円 208"/>
            <p:cNvSpPr/>
            <p:nvPr/>
          </p:nvSpPr>
          <p:spPr bwMode="auto">
            <a:xfrm>
              <a:off x="8129847" y="1051561"/>
              <a:ext cx="1152664" cy="1152662"/>
            </a:xfrm>
            <a:prstGeom prst="ellipse">
              <a:avLst/>
            </a:prstGeom>
            <a:gradFill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</a:gsLst>
              <a:lin ang="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0" name="円/楕円 209"/>
            <p:cNvSpPr/>
            <p:nvPr/>
          </p:nvSpPr>
          <p:spPr bwMode="auto">
            <a:xfrm rot="10800000">
              <a:off x="8275978" y="1206408"/>
              <a:ext cx="860402" cy="860400"/>
            </a:xfrm>
            <a:prstGeom prst="ellipse">
              <a:avLst/>
            </a:prstGeom>
            <a:gradFill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</a:gsLst>
              <a:lin ang="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1" name="角丸四角形 210"/>
            <p:cNvSpPr/>
            <p:nvPr/>
          </p:nvSpPr>
          <p:spPr bwMode="auto">
            <a:xfrm>
              <a:off x="8593666" y="1051561"/>
              <a:ext cx="225025" cy="86777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C00000"/>
                </a:gs>
              </a:gsLst>
              <a:lin ang="0" scaled="1"/>
              <a:tileRect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47" name="円/楕円 246"/>
          <p:cNvSpPr/>
          <p:nvPr/>
        </p:nvSpPr>
        <p:spPr bwMode="auto">
          <a:xfrm>
            <a:off x="518510" y="1035812"/>
            <a:ext cx="1364246" cy="1364244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3000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19050"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2068" name="グループ化 2067"/>
          <p:cNvGrpSpPr/>
          <p:nvPr/>
        </p:nvGrpSpPr>
        <p:grpSpPr>
          <a:xfrm>
            <a:off x="2483507" y="2923602"/>
            <a:ext cx="1218482" cy="1437558"/>
            <a:chOff x="2483507" y="2923602"/>
            <a:chExt cx="1218482" cy="1437558"/>
          </a:xfrm>
        </p:grpSpPr>
        <p:sp>
          <p:nvSpPr>
            <p:cNvPr id="310" name="円/楕円 309"/>
            <p:cNvSpPr/>
            <p:nvPr/>
          </p:nvSpPr>
          <p:spPr bwMode="auto">
            <a:xfrm>
              <a:off x="2529241" y="3214192"/>
              <a:ext cx="1172748" cy="114696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60000"/>
                  </a:schemeClr>
                </a:gs>
                <a:gs pos="7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59" name="グループ化 258"/>
            <p:cNvGrpSpPr/>
            <p:nvPr/>
          </p:nvGrpSpPr>
          <p:grpSpPr>
            <a:xfrm>
              <a:off x="2483507" y="2923602"/>
              <a:ext cx="1199806" cy="933182"/>
              <a:chOff x="1420813" y="2795588"/>
              <a:chExt cx="2543175" cy="1978025"/>
            </a:xfrm>
          </p:grpSpPr>
          <p:sp>
            <p:nvSpPr>
              <p:cNvPr id="260" name="Freeform 6"/>
              <p:cNvSpPr>
                <a:spLocks/>
              </p:cNvSpPr>
              <p:nvPr/>
            </p:nvSpPr>
            <p:spPr bwMode="auto">
              <a:xfrm>
                <a:off x="1420813" y="2795588"/>
                <a:ext cx="2543175" cy="1978025"/>
              </a:xfrm>
              <a:custGeom>
                <a:avLst/>
                <a:gdLst>
                  <a:gd name="T0" fmla="*/ 20 w 1602"/>
                  <a:gd name="T1" fmla="*/ 964 h 1246"/>
                  <a:gd name="T2" fmla="*/ 2 w 1602"/>
                  <a:gd name="T3" fmla="*/ 890 h 1246"/>
                  <a:gd name="T4" fmla="*/ 2 w 1602"/>
                  <a:gd name="T5" fmla="*/ 808 h 1246"/>
                  <a:gd name="T6" fmla="*/ 16 w 1602"/>
                  <a:gd name="T7" fmla="*/ 718 h 1246"/>
                  <a:gd name="T8" fmla="*/ 46 w 1602"/>
                  <a:gd name="T9" fmla="*/ 626 h 1246"/>
                  <a:gd name="T10" fmla="*/ 90 w 1602"/>
                  <a:gd name="T11" fmla="*/ 530 h 1246"/>
                  <a:gd name="T12" fmla="*/ 150 w 1602"/>
                  <a:gd name="T13" fmla="*/ 436 h 1246"/>
                  <a:gd name="T14" fmla="*/ 222 w 1602"/>
                  <a:gd name="T15" fmla="*/ 346 h 1246"/>
                  <a:gd name="T16" fmla="*/ 306 w 1602"/>
                  <a:gd name="T17" fmla="*/ 260 h 1246"/>
                  <a:gd name="T18" fmla="*/ 404 w 1602"/>
                  <a:gd name="T19" fmla="*/ 184 h 1246"/>
                  <a:gd name="T20" fmla="*/ 516 w 1602"/>
                  <a:gd name="T21" fmla="*/ 116 h 1246"/>
                  <a:gd name="T22" fmla="*/ 596 w 1602"/>
                  <a:gd name="T23" fmla="*/ 78 h 1246"/>
                  <a:gd name="T24" fmla="*/ 718 w 1602"/>
                  <a:gd name="T25" fmla="*/ 36 h 1246"/>
                  <a:gd name="T26" fmla="*/ 840 w 1602"/>
                  <a:gd name="T27" fmla="*/ 12 h 1246"/>
                  <a:gd name="T28" fmla="*/ 962 w 1602"/>
                  <a:gd name="T29" fmla="*/ 2 h 1246"/>
                  <a:gd name="T30" fmla="*/ 1078 w 1602"/>
                  <a:gd name="T31" fmla="*/ 4 h 1246"/>
                  <a:gd name="T32" fmla="*/ 1188 w 1602"/>
                  <a:gd name="T33" fmla="*/ 20 h 1246"/>
                  <a:gd name="T34" fmla="*/ 1290 w 1602"/>
                  <a:gd name="T35" fmla="*/ 48 h 1246"/>
                  <a:gd name="T36" fmla="*/ 1380 w 1602"/>
                  <a:gd name="T37" fmla="*/ 84 h 1246"/>
                  <a:gd name="T38" fmla="*/ 1458 w 1602"/>
                  <a:gd name="T39" fmla="*/ 130 h 1246"/>
                  <a:gd name="T40" fmla="*/ 1522 w 1602"/>
                  <a:gd name="T41" fmla="*/ 182 h 1246"/>
                  <a:gd name="T42" fmla="*/ 1566 w 1602"/>
                  <a:gd name="T43" fmla="*/ 242 h 1246"/>
                  <a:gd name="T44" fmla="*/ 1586 w 1602"/>
                  <a:gd name="T45" fmla="*/ 284 h 1246"/>
                  <a:gd name="T46" fmla="*/ 1600 w 1602"/>
                  <a:gd name="T47" fmla="*/ 356 h 1246"/>
                  <a:gd name="T48" fmla="*/ 1600 w 1602"/>
                  <a:gd name="T49" fmla="*/ 436 h 1246"/>
                  <a:gd name="T50" fmla="*/ 1586 w 1602"/>
                  <a:gd name="T51" fmla="*/ 526 h 1246"/>
                  <a:gd name="T52" fmla="*/ 1554 w 1602"/>
                  <a:gd name="T53" fmla="*/ 618 h 1246"/>
                  <a:gd name="T54" fmla="*/ 1510 w 1602"/>
                  <a:gd name="T55" fmla="*/ 714 h 1246"/>
                  <a:gd name="T56" fmla="*/ 1452 w 1602"/>
                  <a:gd name="T57" fmla="*/ 808 h 1246"/>
                  <a:gd name="T58" fmla="*/ 1380 w 1602"/>
                  <a:gd name="T59" fmla="*/ 900 h 1246"/>
                  <a:gd name="T60" fmla="*/ 1294 w 1602"/>
                  <a:gd name="T61" fmla="*/ 984 h 1246"/>
                  <a:gd name="T62" fmla="*/ 1196 w 1602"/>
                  <a:gd name="T63" fmla="*/ 1062 h 1246"/>
                  <a:gd name="T64" fmla="*/ 1086 w 1602"/>
                  <a:gd name="T65" fmla="*/ 1130 h 1246"/>
                  <a:gd name="T66" fmla="*/ 1006 w 1602"/>
                  <a:gd name="T67" fmla="*/ 1166 h 1246"/>
                  <a:gd name="T68" fmla="*/ 886 w 1602"/>
                  <a:gd name="T69" fmla="*/ 1208 h 1246"/>
                  <a:gd name="T70" fmla="*/ 764 w 1602"/>
                  <a:gd name="T71" fmla="*/ 1234 h 1246"/>
                  <a:gd name="T72" fmla="*/ 644 w 1602"/>
                  <a:gd name="T73" fmla="*/ 1244 h 1246"/>
                  <a:gd name="T74" fmla="*/ 528 w 1602"/>
                  <a:gd name="T75" fmla="*/ 1242 h 1246"/>
                  <a:gd name="T76" fmla="*/ 418 w 1602"/>
                  <a:gd name="T77" fmla="*/ 1228 h 1246"/>
                  <a:gd name="T78" fmla="*/ 318 w 1602"/>
                  <a:gd name="T79" fmla="*/ 1200 h 1246"/>
                  <a:gd name="T80" fmla="*/ 226 w 1602"/>
                  <a:gd name="T81" fmla="*/ 1164 h 1246"/>
                  <a:gd name="T82" fmla="*/ 150 w 1602"/>
                  <a:gd name="T83" fmla="*/ 1120 h 1246"/>
                  <a:gd name="T84" fmla="*/ 86 w 1602"/>
                  <a:gd name="T85" fmla="*/ 1066 h 1246"/>
                  <a:gd name="T86" fmla="*/ 40 w 1602"/>
                  <a:gd name="T87" fmla="*/ 1006 h 1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602" h="1246">
                    <a:moveTo>
                      <a:pt x="28" y="986"/>
                    </a:moveTo>
                    <a:lnTo>
                      <a:pt x="28" y="986"/>
                    </a:lnTo>
                    <a:lnTo>
                      <a:pt x="20" y="964"/>
                    </a:lnTo>
                    <a:lnTo>
                      <a:pt x="12" y="940"/>
                    </a:lnTo>
                    <a:lnTo>
                      <a:pt x="6" y="916"/>
                    </a:lnTo>
                    <a:lnTo>
                      <a:pt x="2" y="890"/>
                    </a:lnTo>
                    <a:lnTo>
                      <a:pt x="0" y="864"/>
                    </a:lnTo>
                    <a:lnTo>
                      <a:pt x="0" y="836"/>
                    </a:lnTo>
                    <a:lnTo>
                      <a:pt x="2" y="808"/>
                    </a:lnTo>
                    <a:lnTo>
                      <a:pt x="6" y="778"/>
                    </a:lnTo>
                    <a:lnTo>
                      <a:pt x="10" y="748"/>
                    </a:lnTo>
                    <a:lnTo>
                      <a:pt x="16" y="718"/>
                    </a:lnTo>
                    <a:lnTo>
                      <a:pt x="24" y="688"/>
                    </a:lnTo>
                    <a:lnTo>
                      <a:pt x="34" y="656"/>
                    </a:lnTo>
                    <a:lnTo>
                      <a:pt x="46" y="626"/>
                    </a:lnTo>
                    <a:lnTo>
                      <a:pt x="60" y="594"/>
                    </a:lnTo>
                    <a:lnTo>
                      <a:pt x="74" y="562"/>
                    </a:lnTo>
                    <a:lnTo>
                      <a:pt x="90" y="530"/>
                    </a:lnTo>
                    <a:lnTo>
                      <a:pt x="108" y="500"/>
                    </a:lnTo>
                    <a:lnTo>
                      <a:pt x="128" y="468"/>
                    </a:lnTo>
                    <a:lnTo>
                      <a:pt x="150" y="436"/>
                    </a:lnTo>
                    <a:lnTo>
                      <a:pt x="172" y="406"/>
                    </a:lnTo>
                    <a:lnTo>
                      <a:pt x="196" y="376"/>
                    </a:lnTo>
                    <a:lnTo>
                      <a:pt x="222" y="346"/>
                    </a:lnTo>
                    <a:lnTo>
                      <a:pt x="248" y="316"/>
                    </a:lnTo>
                    <a:lnTo>
                      <a:pt x="276" y="288"/>
                    </a:lnTo>
                    <a:lnTo>
                      <a:pt x="306" y="260"/>
                    </a:lnTo>
                    <a:lnTo>
                      <a:pt x="338" y="234"/>
                    </a:lnTo>
                    <a:lnTo>
                      <a:pt x="370" y="208"/>
                    </a:lnTo>
                    <a:lnTo>
                      <a:pt x="404" y="184"/>
                    </a:lnTo>
                    <a:lnTo>
                      <a:pt x="440" y="160"/>
                    </a:lnTo>
                    <a:lnTo>
                      <a:pt x="478" y="138"/>
                    </a:lnTo>
                    <a:lnTo>
                      <a:pt x="516" y="116"/>
                    </a:lnTo>
                    <a:lnTo>
                      <a:pt x="554" y="96"/>
                    </a:lnTo>
                    <a:lnTo>
                      <a:pt x="554" y="96"/>
                    </a:lnTo>
                    <a:lnTo>
                      <a:pt x="596" y="78"/>
                    </a:lnTo>
                    <a:lnTo>
                      <a:pt x="636" y="62"/>
                    </a:lnTo>
                    <a:lnTo>
                      <a:pt x="676" y="48"/>
                    </a:lnTo>
                    <a:lnTo>
                      <a:pt x="718" y="36"/>
                    </a:lnTo>
                    <a:lnTo>
                      <a:pt x="758" y="26"/>
                    </a:lnTo>
                    <a:lnTo>
                      <a:pt x="800" y="18"/>
                    </a:lnTo>
                    <a:lnTo>
                      <a:pt x="840" y="12"/>
                    </a:lnTo>
                    <a:lnTo>
                      <a:pt x="880" y="6"/>
                    </a:lnTo>
                    <a:lnTo>
                      <a:pt x="922" y="2"/>
                    </a:lnTo>
                    <a:lnTo>
                      <a:pt x="962" y="2"/>
                    </a:lnTo>
                    <a:lnTo>
                      <a:pt x="1000" y="0"/>
                    </a:lnTo>
                    <a:lnTo>
                      <a:pt x="1040" y="2"/>
                    </a:lnTo>
                    <a:lnTo>
                      <a:pt x="1078" y="4"/>
                    </a:lnTo>
                    <a:lnTo>
                      <a:pt x="1116" y="8"/>
                    </a:lnTo>
                    <a:lnTo>
                      <a:pt x="1152" y="14"/>
                    </a:lnTo>
                    <a:lnTo>
                      <a:pt x="1188" y="20"/>
                    </a:lnTo>
                    <a:lnTo>
                      <a:pt x="1224" y="28"/>
                    </a:lnTo>
                    <a:lnTo>
                      <a:pt x="1258" y="38"/>
                    </a:lnTo>
                    <a:lnTo>
                      <a:pt x="1290" y="48"/>
                    </a:lnTo>
                    <a:lnTo>
                      <a:pt x="1322" y="58"/>
                    </a:lnTo>
                    <a:lnTo>
                      <a:pt x="1352" y="72"/>
                    </a:lnTo>
                    <a:lnTo>
                      <a:pt x="1380" y="84"/>
                    </a:lnTo>
                    <a:lnTo>
                      <a:pt x="1408" y="98"/>
                    </a:lnTo>
                    <a:lnTo>
                      <a:pt x="1434" y="114"/>
                    </a:lnTo>
                    <a:lnTo>
                      <a:pt x="1458" y="130"/>
                    </a:lnTo>
                    <a:lnTo>
                      <a:pt x="1482" y="146"/>
                    </a:lnTo>
                    <a:lnTo>
                      <a:pt x="1502" y="164"/>
                    </a:lnTo>
                    <a:lnTo>
                      <a:pt x="1522" y="182"/>
                    </a:lnTo>
                    <a:lnTo>
                      <a:pt x="1538" y="202"/>
                    </a:lnTo>
                    <a:lnTo>
                      <a:pt x="1554" y="222"/>
                    </a:lnTo>
                    <a:lnTo>
                      <a:pt x="1566" y="242"/>
                    </a:lnTo>
                    <a:lnTo>
                      <a:pt x="1576" y="262"/>
                    </a:lnTo>
                    <a:lnTo>
                      <a:pt x="1576" y="262"/>
                    </a:lnTo>
                    <a:lnTo>
                      <a:pt x="1586" y="284"/>
                    </a:lnTo>
                    <a:lnTo>
                      <a:pt x="1592" y="306"/>
                    </a:lnTo>
                    <a:lnTo>
                      <a:pt x="1598" y="330"/>
                    </a:lnTo>
                    <a:lnTo>
                      <a:pt x="1600" y="356"/>
                    </a:lnTo>
                    <a:lnTo>
                      <a:pt x="1602" y="382"/>
                    </a:lnTo>
                    <a:lnTo>
                      <a:pt x="1602" y="408"/>
                    </a:lnTo>
                    <a:lnTo>
                      <a:pt x="1600" y="436"/>
                    </a:lnTo>
                    <a:lnTo>
                      <a:pt x="1598" y="466"/>
                    </a:lnTo>
                    <a:lnTo>
                      <a:pt x="1592" y="496"/>
                    </a:lnTo>
                    <a:lnTo>
                      <a:pt x="1586" y="526"/>
                    </a:lnTo>
                    <a:lnTo>
                      <a:pt x="1576" y="556"/>
                    </a:lnTo>
                    <a:lnTo>
                      <a:pt x="1566" y="588"/>
                    </a:lnTo>
                    <a:lnTo>
                      <a:pt x="1554" y="618"/>
                    </a:lnTo>
                    <a:lnTo>
                      <a:pt x="1542" y="650"/>
                    </a:lnTo>
                    <a:lnTo>
                      <a:pt x="1526" y="682"/>
                    </a:lnTo>
                    <a:lnTo>
                      <a:pt x="1510" y="714"/>
                    </a:lnTo>
                    <a:lnTo>
                      <a:pt x="1492" y="746"/>
                    </a:lnTo>
                    <a:lnTo>
                      <a:pt x="1472" y="776"/>
                    </a:lnTo>
                    <a:lnTo>
                      <a:pt x="1452" y="808"/>
                    </a:lnTo>
                    <a:lnTo>
                      <a:pt x="1428" y="838"/>
                    </a:lnTo>
                    <a:lnTo>
                      <a:pt x="1404" y="870"/>
                    </a:lnTo>
                    <a:lnTo>
                      <a:pt x="1380" y="900"/>
                    </a:lnTo>
                    <a:lnTo>
                      <a:pt x="1352" y="928"/>
                    </a:lnTo>
                    <a:lnTo>
                      <a:pt x="1324" y="958"/>
                    </a:lnTo>
                    <a:lnTo>
                      <a:pt x="1294" y="984"/>
                    </a:lnTo>
                    <a:lnTo>
                      <a:pt x="1262" y="1012"/>
                    </a:lnTo>
                    <a:lnTo>
                      <a:pt x="1230" y="1038"/>
                    </a:lnTo>
                    <a:lnTo>
                      <a:pt x="1196" y="1062"/>
                    </a:lnTo>
                    <a:lnTo>
                      <a:pt x="1160" y="1086"/>
                    </a:lnTo>
                    <a:lnTo>
                      <a:pt x="1124" y="1108"/>
                    </a:lnTo>
                    <a:lnTo>
                      <a:pt x="1086" y="1130"/>
                    </a:lnTo>
                    <a:lnTo>
                      <a:pt x="1046" y="1148"/>
                    </a:lnTo>
                    <a:lnTo>
                      <a:pt x="1046" y="1148"/>
                    </a:lnTo>
                    <a:lnTo>
                      <a:pt x="1006" y="1166"/>
                    </a:lnTo>
                    <a:lnTo>
                      <a:pt x="966" y="1182"/>
                    </a:lnTo>
                    <a:lnTo>
                      <a:pt x="926" y="1196"/>
                    </a:lnTo>
                    <a:lnTo>
                      <a:pt x="886" y="1208"/>
                    </a:lnTo>
                    <a:lnTo>
                      <a:pt x="844" y="1218"/>
                    </a:lnTo>
                    <a:lnTo>
                      <a:pt x="804" y="1226"/>
                    </a:lnTo>
                    <a:lnTo>
                      <a:pt x="764" y="1234"/>
                    </a:lnTo>
                    <a:lnTo>
                      <a:pt x="724" y="1238"/>
                    </a:lnTo>
                    <a:lnTo>
                      <a:pt x="684" y="1242"/>
                    </a:lnTo>
                    <a:lnTo>
                      <a:pt x="644" y="1244"/>
                    </a:lnTo>
                    <a:lnTo>
                      <a:pt x="604" y="1246"/>
                    </a:lnTo>
                    <a:lnTo>
                      <a:pt x="566" y="1244"/>
                    </a:lnTo>
                    <a:lnTo>
                      <a:pt x="528" y="1242"/>
                    </a:lnTo>
                    <a:lnTo>
                      <a:pt x="490" y="1238"/>
                    </a:lnTo>
                    <a:lnTo>
                      <a:pt x="454" y="1234"/>
                    </a:lnTo>
                    <a:lnTo>
                      <a:pt x="418" y="1228"/>
                    </a:lnTo>
                    <a:lnTo>
                      <a:pt x="384" y="1220"/>
                    </a:lnTo>
                    <a:lnTo>
                      <a:pt x="350" y="1210"/>
                    </a:lnTo>
                    <a:lnTo>
                      <a:pt x="318" y="1200"/>
                    </a:lnTo>
                    <a:lnTo>
                      <a:pt x="286" y="1190"/>
                    </a:lnTo>
                    <a:lnTo>
                      <a:pt x="256" y="1178"/>
                    </a:lnTo>
                    <a:lnTo>
                      <a:pt x="226" y="1164"/>
                    </a:lnTo>
                    <a:lnTo>
                      <a:pt x="200" y="1150"/>
                    </a:lnTo>
                    <a:lnTo>
                      <a:pt x="174" y="1136"/>
                    </a:lnTo>
                    <a:lnTo>
                      <a:pt x="150" y="1120"/>
                    </a:lnTo>
                    <a:lnTo>
                      <a:pt x="126" y="1102"/>
                    </a:lnTo>
                    <a:lnTo>
                      <a:pt x="106" y="1084"/>
                    </a:lnTo>
                    <a:lnTo>
                      <a:pt x="86" y="1066"/>
                    </a:lnTo>
                    <a:lnTo>
                      <a:pt x="68" y="1048"/>
                    </a:lnTo>
                    <a:lnTo>
                      <a:pt x="54" y="1028"/>
                    </a:lnTo>
                    <a:lnTo>
                      <a:pt x="40" y="1006"/>
                    </a:lnTo>
                    <a:lnTo>
                      <a:pt x="28" y="986"/>
                    </a:lnTo>
                    <a:lnTo>
                      <a:pt x="28" y="986"/>
                    </a:lnTo>
                    <a:close/>
                  </a:path>
                </a:pathLst>
              </a:custGeom>
              <a:gradFill>
                <a:gsLst>
                  <a:gs pos="0">
                    <a:srgbClr val="800000"/>
                  </a:gs>
                  <a:gs pos="100000">
                    <a:srgbClr val="CC6600"/>
                  </a:gs>
                </a:gsLst>
                <a:lin ang="0" scaled="1"/>
              </a:gradFill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1" name="Freeform 7"/>
              <p:cNvSpPr>
                <a:spLocks/>
              </p:cNvSpPr>
              <p:nvPr/>
            </p:nvSpPr>
            <p:spPr bwMode="auto">
              <a:xfrm>
                <a:off x="1490663" y="3043238"/>
                <a:ext cx="2447925" cy="1612900"/>
              </a:xfrm>
              <a:custGeom>
                <a:avLst/>
                <a:gdLst>
                  <a:gd name="T0" fmla="*/ 1528 w 1542"/>
                  <a:gd name="T1" fmla="*/ 110 h 1016"/>
                  <a:gd name="T2" fmla="*/ 1538 w 1542"/>
                  <a:gd name="T3" fmla="*/ 144 h 1016"/>
                  <a:gd name="T4" fmla="*/ 1542 w 1542"/>
                  <a:gd name="T5" fmla="*/ 182 h 1016"/>
                  <a:gd name="T6" fmla="*/ 1540 w 1542"/>
                  <a:gd name="T7" fmla="*/ 226 h 1016"/>
                  <a:gd name="T8" fmla="*/ 1530 w 1542"/>
                  <a:gd name="T9" fmla="*/ 272 h 1016"/>
                  <a:gd name="T10" fmla="*/ 1514 w 1542"/>
                  <a:gd name="T11" fmla="*/ 324 h 1016"/>
                  <a:gd name="T12" fmla="*/ 1492 w 1542"/>
                  <a:gd name="T13" fmla="*/ 376 h 1016"/>
                  <a:gd name="T14" fmla="*/ 1428 w 1542"/>
                  <a:gd name="T15" fmla="*/ 488 h 1016"/>
                  <a:gd name="T16" fmla="*/ 1366 w 1542"/>
                  <a:gd name="T17" fmla="*/ 572 h 1016"/>
                  <a:gd name="T18" fmla="*/ 1318 w 1542"/>
                  <a:gd name="T19" fmla="*/ 628 h 1016"/>
                  <a:gd name="T20" fmla="*/ 1262 w 1542"/>
                  <a:gd name="T21" fmla="*/ 682 h 1016"/>
                  <a:gd name="T22" fmla="*/ 1204 w 1542"/>
                  <a:gd name="T23" fmla="*/ 734 h 1016"/>
                  <a:gd name="T24" fmla="*/ 1138 w 1542"/>
                  <a:gd name="T25" fmla="*/ 784 h 1016"/>
                  <a:gd name="T26" fmla="*/ 1068 w 1542"/>
                  <a:gd name="T27" fmla="*/ 830 h 1016"/>
                  <a:gd name="T28" fmla="*/ 994 w 1542"/>
                  <a:gd name="T29" fmla="*/ 872 h 1016"/>
                  <a:gd name="T30" fmla="*/ 956 w 1542"/>
                  <a:gd name="T31" fmla="*/ 892 h 1016"/>
                  <a:gd name="T32" fmla="*/ 876 w 1542"/>
                  <a:gd name="T33" fmla="*/ 926 h 1016"/>
                  <a:gd name="T34" fmla="*/ 796 w 1542"/>
                  <a:gd name="T35" fmla="*/ 954 h 1016"/>
                  <a:gd name="T36" fmla="*/ 718 w 1542"/>
                  <a:gd name="T37" fmla="*/ 976 h 1016"/>
                  <a:gd name="T38" fmla="*/ 640 w 1542"/>
                  <a:gd name="T39" fmla="*/ 994 h 1016"/>
                  <a:gd name="T40" fmla="*/ 492 w 1542"/>
                  <a:gd name="T41" fmla="*/ 1014 h 1016"/>
                  <a:gd name="T42" fmla="*/ 354 w 1542"/>
                  <a:gd name="T43" fmla="*/ 1014 h 1016"/>
                  <a:gd name="T44" fmla="*/ 232 w 1542"/>
                  <a:gd name="T45" fmla="*/ 998 h 1016"/>
                  <a:gd name="T46" fmla="*/ 180 w 1542"/>
                  <a:gd name="T47" fmla="*/ 984 h 1016"/>
                  <a:gd name="T48" fmla="*/ 132 w 1542"/>
                  <a:gd name="T49" fmla="*/ 968 h 1016"/>
                  <a:gd name="T50" fmla="*/ 90 w 1542"/>
                  <a:gd name="T51" fmla="*/ 946 h 1016"/>
                  <a:gd name="T52" fmla="*/ 56 w 1542"/>
                  <a:gd name="T53" fmla="*/ 922 h 1016"/>
                  <a:gd name="T54" fmla="*/ 30 w 1542"/>
                  <a:gd name="T55" fmla="*/ 896 h 1016"/>
                  <a:gd name="T56" fmla="*/ 10 w 1542"/>
                  <a:gd name="T57" fmla="*/ 866 h 1016"/>
                  <a:gd name="T58" fmla="*/ 6 w 1542"/>
                  <a:gd name="T59" fmla="*/ 852 h 1016"/>
                  <a:gd name="T60" fmla="*/ 0 w 1542"/>
                  <a:gd name="T61" fmla="*/ 820 h 1016"/>
                  <a:gd name="T62" fmla="*/ 2 w 1542"/>
                  <a:gd name="T63" fmla="*/ 782 h 1016"/>
                  <a:gd name="T64" fmla="*/ 12 w 1542"/>
                  <a:gd name="T65" fmla="*/ 744 h 1016"/>
                  <a:gd name="T66" fmla="*/ 26 w 1542"/>
                  <a:gd name="T67" fmla="*/ 700 h 1016"/>
                  <a:gd name="T68" fmla="*/ 62 w 1542"/>
                  <a:gd name="T69" fmla="*/ 630 h 1016"/>
                  <a:gd name="T70" fmla="*/ 130 w 1542"/>
                  <a:gd name="T71" fmla="*/ 532 h 1016"/>
                  <a:gd name="T72" fmla="*/ 222 w 1542"/>
                  <a:gd name="T73" fmla="*/ 432 h 1016"/>
                  <a:gd name="T74" fmla="*/ 334 w 1542"/>
                  <a:gd name="T75" fmla="*/ 332 h 1016"/>
                  <a:gd name="T76" fmla="*/ 466 w 1542"/>
                  <a:gd name="T77" fmla="*/ 236 h 1016"/>
                  <a:gd name="T78" fmla="*/ 576 w 1542"/>
                  <a:gd name="T79" fmla="*/ 172 h 1016"/>
                  <a:gd name="T80" fmla="*/ 616 w 1542"/>
                  <a:gd name="T81" fmla="*/ 152 h 1016"/>
                  <a:gd name="T82" fmla="*/ 694 w 1542"/>
                  <a:gd name="T83" fmla="*/ 116 h 1016"/>
                  <a:gd name="T84" fmla="*/ 850 w 1542"/>
                  <a:gd name="T85" fmla="*/ 58 h 1016"/>
                  <a:gd name="T86" fmla="*/ 1002 w 1542"/>
                  <a:gd name="T87" fmla="*/ 22 h 1016"/>
                  <a:gd name="T88" fmla="*/ 1142 w 1542"/>
                  <a:gd name="T89" fmla="*/ 2 h 1016"/>
                  <a:gd name="T90" fmla="*/ 1268 w 1542"/>
                  <a:gd name="T91" fmla="*/ 2 h 1016"/>
                  <a:gd name="T92" fmla="*/ 1374 w 1542"/>
                  <a:gd name="T93" fmla="*/ 16 h 1016"/>
                  <a:gd name="T94" fmla="*/ 1418 w 1542"/>
                  <a:gd name="T95" fmla="*/ 28 h 1016"/>
                  <a:gd name="T96" fmla="*/ 1458 w 1542"/>
                  <a:gd name="T97" fmla="*/ 44 h 1016"/>
                  <a:gd name="T98" fmla="*/ 1488 w 1542"/>
                  <a:gd name="T99" fmla="*/ 64 h 1016"/>
                  <a:gd name="T100" fmla="*/ 1512 w 1542"/>
                  <a:gd name="T101" fmla="*/ 86 h 1016"/>
                  <a:gd name="T102" fmla="*/ 1528 w 1542"/>
                  <a:gd name="T103" fmla="*/ 110 h 10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2" h="1016">
                    <a:moveTo>
                      <a:pt x="1528" y="110"/>
                    </a:moveTo>
                    <a:lnTo>
                      <a:pt x="1528" y="110"/>
                    </a:lnTo>
                    <a:lnTo>
                      <a:pt x="1534" y="126"/>
                    </a:lnTo>
                    <a:lnTo>
                      <a:pt x="1538" y="144"/>
                    </a:lnTo>
                    <a:lnTo>
                      <a:pt x="1542" y="162"/>
                    </a:lnTo>
                    <a:lnTo>
                      <a:pt x="1542" y="182"/>
                    </a:lnTo>
                    <a:lnTo>
                      <a:pt x="1542" y="204"/>
                    </a:lnTo>
                    <a:lnTo>
                      <a:pt x="1540" y="226"/>
                    </a:lnTo>
                    <a:lnTo>
                      <a:pt x="1536" y="248"/>
                    </a:lnTo>
                    <a:lnTo>
                      <a:pt x="1530" y="272"/>
                    </a:lnTo>
                    <a:lnTo>
                      <a:pt x="1522" y="298"/>
                    </a:lnTo>
                    <a:lnTo>
                      <a:pt x="1514" y="324"/>
                    </a:lnTo>
                    <a:lnTo>
                      <a:pt x="1504" y="350"/>
                    </a:lnTo>
                    <a:lnTo>
                      <a:pt x="1492" y="376"/>
                    </a:lnTo>
                    <a:lnTo>
                      <a:pt x="1462" y="432"/>
                    </a:lnTo>
                    <a:lnTo>
                      <a:pt x="1428" y="488"/>
                    </a:lnTo>
                    <a:lnTo>
                      <a:pt x="1388" y="544"/>
                    </a:lnTo>
                    <a:lnTo>
                      <a:pt x="1366" y="572"/>
                    </a:lnTo>
                    <a:lnTo>
                      <a:pt x="1342" y="600"/>
                    </a:lnTo>
                    <a:lnTo>
                      <a:pt x="1318" y="628"/>
                    </a:lnTo>
                    <a:lnTo>
                      <a:pt x="1290" y="656"/>
                    </a:lnTo>
                    <a:lnTo>
                      <a:pt x="1262" y="682"/>
                    </a:lnTo>
                    <a:lnTo>
                      <a:pt x="1234" y="708"/>
                    </a:lnTo>
                    <a:lnTo>
                      <a:pt x="1204" y="734"/>
                    </a:lnTo>
                    <a:lnTo>
                      <a:pt x="1172" y="760"/>
                    </a:lnTo>
                    <a:lnTo>
                      <a:pt x="1138" y="784"/>
                    </a:lnTo>
                    <a:lnTo>
                      <a:pt x="1104" y="808"/>
                    </a:lnTo>
                    <a:lnTo>
                      <a:pt x="1068" y="830"/>
                    </a:lnTo>
                    <a:lnTo>
                      <a:pt x="1032" y="852"/>
                    </a:lnTo>
                    <a:lnTo>
                      <a:pt x="994" y="872"/>
                    </a:lnTo>
                    <a:lnTo>
                      <a:pt x="956" y="892"/>
                    </a:lnTo>
                    <a:lnTo>
                      <a:pt x="956" y="892"/>
                    </a:lnTo>
                    <a:lnTo>
                      <a:pt x="916" y="908"/>
                    </a:lnTo>
                    <a:lnTo>
                      <a:pt x="876" y="926"/>
                    </a:lnTo>
                    <a:lnTo>
                      <a:pt x="836" y="940"/>
                    </a:lnTo>
                    <a:lnTo>
                      <a:pt x="796" y="954"/>
                    </a:lnTo>
                    <a:lnTo>
                      <a:pt x="758" y="966"/>
                    </a:lnTo>
                    <a:lnTo>
                      <a:pt x="718" y="976"/>
                    </a:lnTo>
                    <a:lnTo>
                      <a:pt x="680" y="986"/>
                    </a:lnTo>
                    <a:lnTo>
                      <a:pt x="640" y="994"/>
                    </a:lnTo>
                    <a:lnTo>
                      <a:pt x="564" y="1006"/>
                    </a:lnTo>
                    <a:lnTo>
                      <a:pt x="492" y="1014"/>
                    </a:lnTo>
                    <a:lnTo>
                      <a:pt x="420" y="1016"/>
                    </a:lnTo>
                    <a:lnTo>
                      <a:pt x="354" y="1014"/>
                    </a:lnTo>
                    <a:lnTo>
                      <a:pt x="290" y="1008"/>
                    </a:lnTo>
                    <a:lnTo>
                      <a:pt x="232" y="998"/>
                    </a:lnTo>
                    <a:lnTo>
                      <a:pt x="206" y="992"/>
                    </a:lnTo>
                    <a:lnTo>
                      <a:pt x="180" y="984"/>
                    </a:lnTo>
                    <a:lnTo>
                      <a:pt x="154" y="976"/>
                    </a:lnTo>
                    <a:lnTo>
                      <a:pt x="132" y="968"/>
                    </a:lnTo>
                    <a:lnTo>
                      <a:pt x="110" y="958"/>
                    </a:lnTo>
                    <a:lnTo>
                      <a:pt x="90" y="946"/>
                    </a:lnTo>
                    <a:lnTo>
                      <a:pt x="72" y="934"/>
                    </a:lnTo>
                    <a:lnTo>
                      <a:pt x="56" y="922"/>
                    </a:lnTo>
                    <a:lnTo>
                      <a:pt x="42" y="910"/>
                    </a:lnTo>
                    <a:lnTo>
                      <a:pt x="30" y="896"/>
                    </a:lnTo>
                    <a:lnTo>
                      <a:pt x="18" y="880"/>
                    </a:lnTo>
                    <a:lnTo>
                      <a:pt x="10" y="866"/>
                    </a:lnTo>
                    <a:lnTo>
                      <a:pt x="10" y="866"/>
                    </a:lnTo>
                    <a:lnTo>
                      <a:pt x="6" y="852"/>
                    </a:lnTo>
                    <a:lnTo>
                      <a:pt x="2" y="836"/>
                    </a:lnTo>
                    <a:lnTo>
                      <a:pt x="0" y="820"/>
                    </a:lnTo>
                    <a:lnTo>
                      <a:pt x="0" y="802"/>
                    </a:lnTo>
                    <a:lnTo>
                      <a:pt x="2" y="782"/>
                    </a:lnTo>
                    <a:lnTo>
                      <a:pt x="6" y="764"/>
                    </a:lnTo>
                    <a:lnTo>
                      <a:pt x="12" y="744"/>
                    </a:lnTo>
                    <a:lnTo>
                      <a:pt x="18" y="722"/>
                    </a:lnTo>
                    <a:lnTo>
                      <a:pt x="26" y="700"/>
                    </a:lnTo>
                    <a:lnTo>
                      <a:pt x="36" y="678"/>
                    </a:lnTo>
                    <a:lnTo>
                      <a:pt x="62" y="630"/>
                    </a:lnTo>
                    <a:lnTo>
                      <a:pt x="92" y="582"/>
                    </a:lnTo>
                    <a:lnTo>
                      <a:pt x="130" y="532"/>
                    </a:lnTo>
                    <a:lnTo>
                      <a:pt x="172" y="482"/>
                    </a:lnTo>
                    <a:lnTo>
                      <a:pt x="222" y="432"/>
                    </a:lnTo>
                    <a:lnTo>
                      <a:pt x="274" y="380"/>
                    </a:lnTo>
                    <a:lnTo>
                      <a:pt x="334" y="332"/>
                    </a:lnTo>
                    <a:lnTo>
                      <a:pt x="398" y="284"/>
                    </a:lnTo>
                    <a:lnTo>
                      <a:pt x="466" y="236"/>
                    </a:lnTo>
                    <a:lnTo>
                      <a:pt x="538" y="194"/>
                    </a:lnTo>
                    <a:lnTo>
                      <a:pt x="576" y="172"/>
                    </a:lnTo>
                    <a:lnTo>
                      <a:pt x="616" y="152"/>
                    </a:lnTo>
                    <a:lnTo>
                      <a:pt x="616" y="152"/>
                    </a:lnTo>
                    <a:lnTo>
                      <a:pt x="654" y="134"/>
                    </a:lnTo>
                    <a:lnTo>
                      <a:pt x="694" y="116"/>
                    </a:lnTo>
                    <a:lnTo>
                      <a:pt x="774" y="84"/>
                    </a:lnTo>
                    <a:lnTo>
                      <a:pt x="850" y="58"/>
                    </a:lnTo>
                    <a:lnTo>
                      <a:pt x="928" y="38"/>
                    </a:lnTo>
                    <a:lnTo>
                      <a:pt x="1002" y="22"/>
                    </a:lnTo>
                    <a:lnTo>
                      <a:pt x="1074" y="10"/>
                    </a:lnTo>
                    <a:lnTo>
                      <a:pt x="1142" y="2"/>
                    </a:lnTo>
                    <a:lnTo>
                      <a:pt x="1206" y="0"/>
                    </a:lnTo>
                    <a:lnTo>
                      <a:pt x="1268" y="2"/>
                    </a:lnTo>
                    <a:lnTo>
                      <a:pt x="1324" y="6"/>
                    </a:lnTo>
                    <a:lnTo>
                      <a:pt x="1374" y="16"/>
                    </a:lnTo>
                    <a:lnTo>
                      <a:pt x="1398" y="22"/>
                    </a:lnTo>
                    <a:lnTo>
                      <a:pt x="1418" y="28"/>
                    </a:lnTo>
                    <a:lnTo>
                      <a:pt x="1438" y="36"/>
                    </a:lnTo>
                    <a:lnTo>
                      <a:pt x="1458" y="44"/>
                    </a:lnTo>
                    <a:lnTo>
                      <a:pt x="1474" y="54"/>
                    </a:lnTo>
                    <a:lnTo>
                      <a:pt x="1488" y="64"/>
                    </a:lnTo>
                    <a:lnTo>
                      <a:pt x="1502" y="74"/>
                    </a:lnTo>
                    <a:lnTo>
                      <a:pt x="1512" y="86"/>
                    </a:lnTo>
                    <a:lnTo>
                      <a:pt x="1522" y="98"/>
                    </a:lnTo>
                    <a:lnTo>
                      <a:pt x="1528" y="110"/>
                    </a:lnTo>
                    <a:lnTo>
                      <a:pt x="1528" y="11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800000"/>
                  </a:gs>
                  <a:gs pos="100000">
                    <a:srgbClr val="CC6600"/>
                  </a:gs>
                </a:gsLst>
                <a:lin ang="16200000" scaled="1"/>
                <a:tileRect/>
              </a:gradFill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2" name="Freeform 8"/>
              <p:cNvSpPr>
                <a:spLocks/>
              </p:cNvSpPr>
              <p:nvPr/>
            </p:nvSpPr>
            <p:spPr bwMode="auto">
              <a:xfrm>
                <a:off x="2208213" y="3014663"/>
                <a:ext cx="1222375" cy="409575"/>
              </a:xfrm>
              <a:custGeom>
                <a:avLst/>
                <a:gdLst>
                  <a:gd name="T0" fmla="*/ 2 w 770"/>
                  <a:gd name="T1" fmla="*/ 254 h 258"/>
                  <a:gd name="T2" fmla="*/ 2 w 770"/>
                  <a:gd name="T3" fmla="*/ 254 h 258"/>
                  <a:gd name="T4" fmla="*/ 0 w 770"/>
                  <a:gd name="T5" fmla="*/ 252 h 258"/>
                  <a:gd name="T6" fmla="*/ 0 w 770"/>
                  <a:gd name="T7" fmla="*/ 248 h 258"/>
                  <a:gd name="T8" fmla="*/ 2 w 770"/>
                  <a:gd name="T9" fmla="*/ 240 h 258"/>
                  <a:gd name="T10" fmla="*/ 10 w 770"/>
                  <a:gd name="T11" fmla="*/ 230 h 258"/>
                  <a:gd name="T12" fmla="*/ 22 w 770"/>
                  <a:gd name="T13" fmla="*/ 218 h 258"/>
                  <a:gd name="T14" fmla="*/ 38 w 770"/>
                  <a:gd name="T15" fmla="*/ 206 h 258"/>
                  <a:gd name="T16" fmla="*/ 58 w 770"/>
                  <a:gd name="T17" fmla="*/ 192 h 258"/>
                  <a:gd name="T18" fmla="*/ 108 w 770"/>
                  <a:gd name="T19" fmla="*/ 162 h 258"/>
                  <a:gd name="T20" fmla="*/ 168 w 770"/>
                  <a:gd name="T21" fmla="*/ 130 h 258"/>
                  <a:gd name="T22" fmla="*/ 240 w 770"/>
                  <a:gd name="T23" fmla="*/ 98 h 258"/>
                  <a:gd name="T24" fmla="*/ 320 w 770"/>
                  <a:gd name="T25" fmla="*/ 68 h 258"/>
                  <a:gd name="T26" fmla="*/ 362 w 770"/>
                  <a:gd name="T27" fmla="*/ 54 h 258"/>
                  <a:gd name="T28" fmla="*/ 406 w 770"/>
                  <a:gd name="T29" fmla="*/ 40 h 258"/>
                  <a:gd name="T30" fmla="*/ 406 w 770"/>
                  <a:gd name="T31" fmla="*/ 40 h 258"/>
                  <a:gd name="T32" fmla="*/ 442 w 770"/>
                  <a:gd name="T33" fmla="*/ 30 h 258"/>
                  <a:gd name="T34" fmla="*/ 476 w 770"/>
                  <a:gd name="T35" fmla="*/ 22 h 258"/>
                  <a:gd name="T36" fmla="*/ 542 w 770"/>
                  <a:gd name="T37" fmla="*/ 10 h 258"/>
                  <a:gd name="T38" fmla="*/ 602 w 770"/>
                  <a:gd name="T39" fmla="*/ 2 h 258"/>
                  <a:gd name="T40" fmla="*/ 656 w 770"/>
                  <a:gd name="T41" fmla="*/ 0 h 258"/>
                  <a:gd name="T42" fmla="*/ 702 w 770"/>
                  <a:gd name="T43" fmla="*/ 0 h 258"/>
                  <a:gd name="T44" fmla="*/ 738 w 770"/>
                  <a:gd name="T45" fmla="*/ 4 h 258"/>
                  <a:gd name="T46" fmla="*/ 750 w 770"/>
                  <a:gd name="T47" fmla="*/ 8 h 258"/>
                  <a:gd name="T48" fmla="*/ 760 w 770"/>
                  <a:gd name="T49" fmla="*/ 10 h 258"/>
                  <a:gd name="T50" fmla="*/ 768 w 770"/>
                  <a:gd name="T51" fmla="*/ 14 h 258"/>
                  <a:gd name="T52" fmla="*/ 770 w 770"/>
                  <a:gd name="T53" fmla="*/ 18 h 258"/>
                  <a:gd name="T54" fmla="*/ 770 w 770"/>
                  <a:gd name="T55" fmla="*/ 18 h 258"/>
                  <a:gd name="T56" fmla="*/ 770 w 770"/>
                  <a:gd name="T57" fmla="*/ 22 h 258"/>
                  <a:gd name="T58" fmla="*/ 764 w 770"/>
                  <a:gd name="T59" fmla="*/ 26 h 258"/>
                  <a:gd name="T60" fmla="*/ 756 w 770"/>
                  <a:gd name="T61" fmla="*/ 28 h 258"/>
                  <a:gd name="T62" fmla="*/ 746 w 770"/>
                  <a:gd name="T63" fmla="*/ 32 h 258"/>
                  <a:gd name="T64" fmla="*/ 714 w 770"/>
                  <a:gd name="T65" fmla="*/ 38 h 258"/>
                  <a:gd name="T66" fmla="*/ 672 w 770"/>
                  <a:gd name="T67" fmla="*/ 46 h 258"/>
                  <a:gd name="T68" fmla="*/ 618 w 770"/>
                  <a:gd name="T69" fmla="*/ 54 h 258"/>
                  <a:gd name="T70" fmla="*/ 558 w 770"/>
                  <a:gd name="T71" fmla="*/ 68 h 258"/>
                  <a:gd name="T72" fmla="*/ 488 w 770"/>
                  <a:gd name="T73" fmla="*/ 84 h 258"/>
                  <a:gd name="T74" fmla="*/ 412 w 770"/>
                  <a:gd name="T75" fmla="*/ 106 h 258"/>
                  <a:gd name="T76" fmla="*/ 412 w 770"/>
                  <a:gd name="T77" fmla="*/ 106 h 258"/>
                  <a:gd name="T78" fmla="*/ 336 w 770"/>
                  <a:gd name="T79" fmla="*/ 132 h 258"/>
                  <a:gd name="T80" fmla="*/ 264 w 770"/>
                  <a:gd name="T81" fmla="*/ 160 h 258"/>
                  <a:gd name="T82" fmla="*/ 198 w 770"/>
                  <a:gd name="T83" fmla="*/ 190 h 258"/>
                  <a:gd name="T84" fmla="*/ 138 w 770"/>
                  <a:gd name="T85" fmla="*/ 216 h 258"/>
                  <a:gd name="T86" fmla="*/ 88 w 770"/>
                  <a:gd name="T87" fmla="*/ 238 h 258"/>
                  <a:gd name="T88" fmla="*/ 48 w 770"/>
                  <a:gd name="T89" fmla="*/ 252 h 258"/>
                  <a:gd name="T90" fmla="*/ 30 w 770"/>
                  <a:gd name="T91" fmla="*/ 256 h 258"/>
                  <a:gd name="T92" fmla="*/ 18 w 770"/>
                  <a:gd name="T93" fmla="*/ 258 h 258"/>
                  <a:gd name="T94" fmla="*/ 8 w 770"/>
                  <a:gd name="T95" fmla="*/ 258 h 258"/>
                  <a:gd name="T96" fmla="*/ 2 w 770"/>
                  <a:gd name="T97" fmla="*/ 254 h 258"/>
                  <a:gd name="T98" fmla="*/ 2 w 770"/>
                  <a:gd name="T99" fmla="*/ 25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70" h="258">
                    <a:moveTo>
                      <a:pt x="2" y="254"/>
                    </a:moveTo>
                    <a:lnTo>
                      <a:pt x="2" y="254"/>
                    </a:lnTo>
                    <a:lnTo>
                      <a:pt x="0" y="252"/>
                    </a:lnTo>
                    <a:lnTo>
                      <a:pt x="0" y="248"/>
                    </a:lnTo>
                    <a:lnTo>
                      <a:pt x="2" y="240"/>
                    </a:lnTo>
                    <a:lnTo>
                      <a:pt x="10" y="230"/>
                    </a:lnTo>
                    <a:lnTo>
                      <a:pt x="22" y="218"/>
                    </a:lnTo>
                    <a:lnTo>
                      <a:pt x="38" y="206"/>
                    </a:lnTo>
                    <a:lnTo>
                      <a:pt x="58" y="192"/>
                    </a:lnTo>
                    <a:lnTo>
                      <a:pt x="108" y="162"/>
                    </a:lnTo>
                    <a:lnTo>
                      <a:pt x="168" y="130"/>
                    </a:lnTo>
                    <a:lnTo>
                      <a:pt x="240" y="98"/>
                    </a:lnTo>
                    <a:lnTo>
                      <a:pt x="320" y="68"/>
                    </a:lnTo>
                    <a:lnTo>
                      <a:pt x="362" y="54"/>
                    </a:lnTo>
                    <a:lnTo>
                      <a:pt x="406" y="40"/>
                    </a:lnTo>
                    <a:lnTo>
                      <a:pt x="406" y="40"/>
                    </a:lnTo>
                    <a:lnTo>
                      <a:pt x="442" y="30"/>
                    </a:lnTo>
                    <a:lnTo>
                      <a:pt x="476" y="22"/>
                    </a:lnTo>
                    <a:lnTo>
                      <a:pt x="542" y="10"/>
                    </a:lnTo>
                    <a:lnTo>
                      <a:pt x="602" y="2"/>
                    </a:lnTo>
                    <a:lnTo>
                      <a:pt x="656" y="0"/>
                    </a:lnTo>
                    <a:lnTo>
                      <a:pt x="702" y="0"/>
                    </a:lnTo>
                    <a:lnTo>
                      <a:pt x="738" y="4"/>
                    </a:lnTo>
                    <a:lnTo>
                      <a:pt x="750" y="8"/>
                    </a:lnTo>
                    <a:lnTo>
                      <a:pt x="760" y="10"/>
                    </a:lnTo>
                    <a:lnTo>
                      <a:pt x="768" y="14"/>
                    </a:lnTo>
                    <a:lnTo>
                      <a:pt x="770" y="18"/>
                    </a:lnTo>
                    <a:lnTo>
                      <a:pt x="770" y="18"/>
                    </a:lnTo>
                    <a:lnTo>
                      <a:pt x="770" y="22"/>
                    </a:lnTo>
                    <a:lnTo>
                      <a:pt x="764" y="26"/>
                    </a:lnTo>
                    <a:lnTo>
                      <a:pt x="756" y="28"/>
                    </a:lnTo>
                    <a:lnTo>
                      <a:pt x="746" y="32"/>
                    </a:lnTo>
                    <a:lnTo>
                      <a:pt x="714" y="38"/>
                    </a:lnTo>
                    <a:lnTo>
                      <a:pt x="672" y="46"/>
                    </a:lnTo>
                    <a:lnTo>
                      <a:pt x="618" y="54"/>
                    </a:lnTo>
                    <a:lnTo>
                      <a:pt x="558" y="68"/>
                    </a:lnTo>
                    <a:lnTo>
                      <a:pt x="488" y="84"/>
                    </a:lnTo>
                    <a:lnTo>
                      <a:pt x="412" y="106"/>
                    </a:lnTo>
                    <a:lnTo>
                      <a:pt x="412" y="106"/>
                    </a:lnTo>
                    <a:lnTo>
                      <a:pt x="336" y="132"/>
                    </a:lnTo>
                    <a:lnTo>
                      <a:pt x="264" y="160"/>
                    </a:lnTo>
                    <a:lnTo>
                      <a:pt x="198" y="190"/>
                    </a:lnTo>
                    <a:lnTo>
                      <a:pt x="138" y="216"/>
                    </a:lnTo>
                    <a:lnTo>
                      <a:pt x="88" y="238"/>
                    </a:lnTo>
                    <a:lnTo>
                      <a:pt x="48" y="252"/>
                    </a:lnTo>
                    <a:lnTo>
                      <a:pt x="30" y="256"/>
                    </a:lnTo>
                    <a:lnTo>
                      <a:pt x="18" y="258"/>
                    </a:lnTo>
                    <a:lnTo>
                      <a:pt x="8" y="258"/>
                    </a:lnTo>
                    <a:lnTo>
                      <a:pt x="2" y="254"/>
                    </a:lnTo>
                    <a:lnTo>
                      <a:pt x="2" y="254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3" name="Freeform 9"/>
              <p:cNvSpPr>
                <a:spLocks/>
              </p:cNvSpPr>
              <p:nvPr/>
            </p:nvSpPr>
            <p:spPr bwMode="auto">
              <a:xfrm>
                <a:off x="2293938" y="3240088"/>
                <a:ext cx="146050" cy="171450"/>
              </a:xfrm>
              <a:custGeom>
                <a:avLst/>
                <a:gdLst>
                  <a:gd name="T0" fmla="*/ 26 w 92"/>
                  <a:gd name="T1" fmla="*/ 64 h 108"/>
                  <a:gd name="T2" fmla="*/ 26 w 92"/>
                  <a:gd name="T3" fmla="*/ 64 h 108"/>
                  <a:gd name="T4" fmla="*/ 12 w 92"/>
                  <a:gd name="T5" fmla="*/ 42 h 108"/>
                  <a:gd name="T6" fmla="*/ 2 w 92"/>
                  <a:gd name="T7" fmla="*/ 26 h 108"/>
                  <a:gd name="T8" fmla="*/ 0 w 92"/>
                  <a:gd name="T9" fmla="*/ 18 h 108"/>
                  <a:gd name="T10" fmla="*/ 0 w 92"/>
                  <a:gd name="T11" fmla="*/ 12 h 108"/>
                  <a:gd name="T12" fmla="*/ 2 w 92"/>
                  <a:gd name="T13" fmla="*/ 8 h 108"/>
                  <a:gd name="T14" fmla="*/ 6 w 92"/>
                  <a:gd name="T15" fmla="*/ 4 h 108"/>
                  <a:gd name="T16" fmla="*/ 6 w 92"/>
                  <a:gd name="T17" fmla="*/ 4 h 108"/>
                  <a:gd name="T18" fmla="*/ 12 w 92"/>
                  <a:gd name="T19" fmla="*/ 2 h 108"/>
                  <a:gd name="T20" fmla="*/ 20 w 92"/>
                  <a:gd name="T21" fmla="*/ 0 h 108"/>
                  <a:gd name="T22" fmla="*/ 28 w 92"/>
                  <a:gd name="T23" fmla="*/ 0 h 108"/>
                  <a:gd name="T24" fmla="*/ 36 w 92"/>
                  <a:gd name="T25" fmla="*/ 4 h 108"/>
                  <a:gd name="T26" fmla="*/ 46 w 92"/>
                  <a:gd name="T27" fmla="*/ 8 h 108"/>
                  <a:gd name="T28" fmla="*/ 56 w 92"/>
                  <a:gd name="T29" fmla="*/ 14 h 108"/>
                  <a:gd name="T30" fmla="*/ 66 w 92"/>
                  <a:gd name="T31" fmla="*/ 22 h 108"/>
                  <a:gd name="T32" fmla="*/ 74 w 92"/>
                  <a:gd name="T33" fmla="*/ 32 h 108"/>
                  <a:gd name="T34" fmla="*/ 74 w 92"/>
                  <a:gd name="T35" fmla="*/ 32 h 108"/>
                  <a:gd name="T36" fmla="*/ 82 w 92"/>
                  <a:gd name="T37" fmla="*/ 44 h 108"/>
                  <a:gd name="T38" fmla="*/ 86 w 92"/>
                  <a:gd name="T39" fmla="*/ 56 h 108"/>
                  <a:gd name="T40" fmla="*/ 90 w 92"/>
                  <a:gd name="T41" fmla="*/ 66 h 108"/>
                  <a:gd name="T42" fmla="*/ 92 w 92"/>
                  <a:gd name="T43" fmla="*/ 78 h 108"/>
                  <a:gd name="T44" fmla="*/ 92 w 92"/>
                  <a:gd name="T45" fmla="*/ 86 h 108"/>
                  <a:gd name="T46" fmla="*/ 90 w 92"/>
                  <a:gd name="T47" fmla="*/ 96 h 108"/>
                  <a:gd name="T48" fmla="*/ 86 w 92"/>
                  <a:gd name="T49" fmla="*/ 102 h 108"/>
                  <a:gd name="T50" fmla="*/ 82 w 92"/>
                  <a:gd name="T51" fmla="*/ 106 h 108"/>
                  <a:gd name="T52" fmla="*/ 82 w 92"/>
                  <a:gd name="T53" fmla="*/ 106 h 108"/>
                  <a:gd name="T54" fmla="*/ 76 w 92"/>
                  <a:gd name="T55" fmla="*/ 108 h 108"/>
                  <a:gd name="T56" fmla="*/ 70 w 92"/>
                  <a:gd name="T57" fmla="*/ 108 h 108"/>
                  <a:gd name="T58" fmla="*/ 64 w 92"/>
                  <a:gd name="T59" fmla="*/ 104 h 108"/>
                  <a:gd name="T60" fmla="*/ 58 w 92"/>
                  <a:gd name="T61" fmla="*/ 100 h 108"/>
                  <a:gd name="T62" fmla="*/ 42 w 92"/>
                  <a:gd name="T63" fmla="*/ 84 h 108"/>
                  <a:gd name="T64" fmla="*/ 26 w 92"/>
                  <a:gd name="T65" fmla="*/ 64 h 108"/>
                  <a:gd name="T66" fmla="*/ 26 w 92"/>
                  <a:gd name="T67" fmla="*/ 6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2" h="108">
                    <a:moveTo>
                      <a:pt x="26" y="64"/>
                    </a:moveTo>
                    <a:lnTo>
                      <a:pt x="26" y="64"/>
                    </a:lnTo>
                    <a:lnTo>
                      <a:pt x="12" y="4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0"/>
                    </a:lnTo>
                    <a:lnTo>
                      <a:pt x="36" y="4"/>
                    </a:lnTo>
                    <a:lnTo>
                      <a:pt x="46" y="8"/>
                    </a:lnTo>
                    <a:lnTo>
                      <a:pt x="56" y="14"/>
                    </a:lnTo>
                    <a:lnTo>
                      <a:pt x="66" y="22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82" y="44"/>
                    </a:lnTo>
                    <a:lnTo>
                      <a:pt x="86" y="56"/>
                    </a:lnTo>
                    <a:lnTo>
                      <a:pt x="90" y="66"/>
                    </a:lnTo>
                    <a:lnTo>
                      <a:pt x="92" y="78"/>
                    </a:lnTo>
                    <a:lnTo>
                      <a:pt x="92" y="86"/>
                    </a:lnTo>
                    <a:lnTo>
                      <a:pt x="90" y="96"/>
                    </a:lnTo>
                    <a:lnTo>
                      <a:pt x="86" y="102"/>
                    </a:lnTo>
                    <a:lnTo>
                      <a:pt x="82" y="106"/>
                    </a:lnTo>
                    <a:lnTo>
                      <a:pt x="82" y="106"/>
                    </a:lnTo>
                    <a:lnTo>
                      <a:pt x="76" y="108"/>
                    </a:lnTo>
                    <a:lnTo>
                      <a:pt x="70" y="108"/>
                    </a:lnTo>
                    <a:lnTo>
                      <a:pt x="64" y="104"/>
                    </a:lnTo>
                    <a:lnTo>
                      <a:pt x="58" y="100"/>
                    </a:lnTo>
                    <a:lnTo>
                      <a:pt x="42" y="84"/>
                    </a:lnTo>
                    <a:lnTo>
                      <a:pt x="26" y="64"/>
                    </a:lnTo>
                    <a:lnTo>
                      <a:pt x="26" y="64"/>
                    </a:lnTo>
                    <a:close/>
                  </a:path>
                </a:pathLst>
              </a:custGeom>
              <a:solidFill>
                <a:srgbClr val="FFFFCC"/>
              </a:solidFill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4" name="Freeform 10"/>
              <p:cNvSpPr>
                <a:spLocks/>
              </p:cNvSpPr>
              <p:nvPr/>
            </p:nvSpPr>
            <p:spPr bwMode="auto">
              <a:xfrm>
                <a:off x="2446338" y="3163888"/>
                <a:ext cx="149225" cy="187325"/>
              </a:xfrm>
              <a:custGeom>
                <a:avLst/>
                <a:gdLst>
                  <a:gd name="T0" fmla="*/ 26 w 94"/>
                  <a:gd name="T1" fmla="*/ 64 h 118"/>
                  <a:gd name="T2" fmla="*/ 26 w 94"/>
                  <a:gd name="T3" fmla="*/ 64 h 118"/>
                  <a:gd name="T4" fmla="*/ 12 w 94"/>
                  <a:gd name="T5" fmla="*/ 42 h 118"/>
                  <a:gd name="T6" fmla="*/ 2 w 94"/>
                  <a:gd name="T7" fmla="*/ 26 h 118"/>
                  <a:gd name="T8" fmla="*/ 0 w 94"/>
                  <a:gd name="T9" fmla="*/ 18 h 118"/>
                  <a:gd name="T10" fmla="*/ 0 w 94"/>
                  <a:gd name="T11" fmla="*/ 12 h 118"/>
                  <a:gd name="T12" fmla="*/ 2 w 94"/>
                  <a:gd name="T13" fmla="*/ 8 h 118"/>
                  <a:gd name="T14" fmla="*/ 6 w 94"/>
                  <a:gd name="T15" fmla="*/ 4 h 118"/>
                  <a:gd name="T16" fmla="*/ 6 w 94"/>
                  <a:gd name="T17" fmla="*/ 4 h 118"/>
                  <a:gd name="T18" fmla="*/ 12 w 94"/>
                  <a:gd name="T19" fmla="*/ 2 h 118"/>
                  <a:gd name="T20" fmla="*/ 20 w 94"/>
                  <a:gd name="T21" fmla="*/ 0 h 118"/>
                  <a:gd name="T22" fmla="*/ 28 w 94"/>
                  <a:gd name="T23" fmla="*/ 0 h 118"/>
                  <a:gd name="T24" fmla="*/ 36 w 94"/>
                  <a:gd name="T25" fmla="*/ 4 h 118"/>
                  <a:gd name="T26" fmla="*/ 46 w 94"/>
                  <a:gd name="T27" fmla="*/ 8 h 118"/>
                  <a:gd name="T28" fmla="*/ 56 w 94"/>
                  <a:gd name="T29" fmla="*/ 14 h 118"/>
                  <a:gd name="T30" fmla="*/ 66 w 94"/>
                  <a:gd name="T31" fmla="*/ 22 h 118"/>
                  <a:gd name="T32" fmla="*/ 74 w 94"/>
                  <a:gd name="T33" fmla="*/ 32 h 118"/>
                  <a:gd name="T34" fmla="*/ 74 w 94"/>
                  <a:gd name="T35" fmla="*/ 32 h 118"/>
                  <a:gd name="T36" fmla="*/ 82 w 94"/>
                  <a:gd name="T37" fmla="*/ 44 h 118"/>
                  <a:gd name="T38" fmla="*/ 88 w 94"/>
                  <a:gd name="T39" fmla="*/ 56 h 118"/>
                  <a:gd name="T40" fmla="*/ 92 w 94"/>
                  <a:gd name="T41" fmla="*/ 70 h 118"/>
                  <a:gd name="T42" fmla="*/ 94 w 94"/>
                  <a:gd name="T43" fmla="*/ 82 h 118"/>
                  <a:gd name="T44" fmla="*/ 94 w 94"/>
                  <a:gd name="T45" fmla="*/ 94 h 118"/>
                  <a:gd name="T46" fmla="*/ 92 w 94"/>
                  <a:gd name="T47" fmla="*/ 104 h 118"/>
                  <a:gd name="T48" fmla="*/ 90 w 94"/>
                  <a:gd name="T49" fmla="*/ 112 h 118"/>
                  <a:gd name="T50" fmla="*/ 86 w 94"/>
                  <a:gd name="T51" fmla="*/ 116 h 118"/>
                  <a:gd name="T52" fmla="*/ 86 w 94"/>
                  <a:gd name="T53" fmla="*/ 116 h 118"/>
                  <a:gd name="T54" fmla="*/ 80 w 94"/>
                  <a:gd name="T55" fmla="*/ 118 h 118"/>
                  <a:gd name="T56" fmla="*/ 74 w 94"/>
                  <a:gd name="T57" fmla="*/ 116 h 118"/>
                  <a:gd name="T58" fmla="*/ 68 w 94"/>
                  <a:gd name="T59" fmla="*/ 112 h 118"/>
                  <a:gd name="T60" fmla="*/ 60 w 94"/>
                  <a:gd name="T61" fmla="*/ 104 h 118"/>
                  <a:gd name="T62" fmla="*/ 42 w 94"/>
                  <a:gd name="T63" fmla="*/ 86 h 118"/>
                  <a:gd name="T64" fmla="*/ 26 w 94"/>
                  <a:gd name="T65" fmla="*/ 64 h 118"/>
                  <a:gd name="T66" fmla="*/ 26 w 94"/>
                  <a:gd name="T67" fmla="*/ 6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4" h="118">
                    <a:moveTo>
                      <a:pt x="26" y="64"/>
                    </a:moveTo>
                    <a:lnTo>
                      <a:pt x="26" y="64"/>
                    </a:lnTo>
                    <a:lnTo>
                      <a:pt x="12" y="4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0"/>
                    </a:lnTo>
                    <a:lnTo>
                      <a:pt x="36" y="4"/>
                    </a:lnTo>
                    <a:lnTo>
                      <a:pt x="46" y="8"/>
                    </a:lnTo>
                    <a:lnTo>
                      <a:pt x="56" y="14"/>
                    </a:lnTo>
                    <a:lnTo>
                      <a:pt x="66" y="22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82" y="44"/>
                    </a:lnTo>
                    <a:lnTo>
                      <a:pt x="88" y="56"/>
                    </a:lnTo>
                    <a:lnTo>
                      <a:pt x="92" y="70"/>
                    </a:lnTo>
                    <a:lnTo>
                      <a:pt x="94" y="82"/>
                    </a:lnTo>
                    <a:lnTo>
                      <a:pt x="94" y="94"/>
                    </a:lnTo>
                    <a:lnTo>
                      <a:pt x="92" y="104"/>
                    </a:lnTo>
                    <a:lnTo>
                      <a:pt x="90" y="112"/>
                    </a:lnTo>
                    <a:lnTo>
                      <a:pt x="86" y="116"/>
                    </a:lnTo>
                    <a:lnTo>
                      <a:pt x="86" y="116"/>
                    </a:lnTo>
                    <a:lnTo>
                      <a:pt x="80" y="118"/>
                    </a:lnTo>
                    <a:lnTo>
                      <a:pt x="74" y="116"/>
                    </a:lnTo>
                    <a:lnTo>
                      <a:pt x="68" y="112"/>
                    </a:lnTo>
                    <a:lnTo>
                      <a:pt x="60" y="104"/>
                    </a:lnTo>
                    <a:lnTo>
                      <a:pt x="42" y="86"/>
                    </a:lnTo>
                    <a:lnTo>
                      <a:pt x="26" y="64"/>
                    </a:lnTo>
                    <a:lnTo>
                      <a:pt x="26" y="64"/>
                    </a:lnTo>
                    <a:close/>
                  </a:path>
                </a:pathLst>
              </a:custGeom>
              <a:solidFill>
                <a:srgbClr val="FFFFCC"/>
              </a:solidFill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5" name="Freeform 11"/>
              <p:cNvSpPr>
                <a:spLocks/>
              </p:cNvSpPr>
              <p:nvPr/>
            </p:nvSpPr>
            <p:spPr bwMode="auto">
              <a:xfrm>
                <a:off x="2611438" y="3087688"/>
                <a:ext cx="149225" cy="187325"/>
              </a:xfrm>
              <a:custGeom>
                <a:avLst/>
                <a:gdLst>
                  <a:gd name="T0" fmla="*/ 26 w 94"/>
                  <a:gd name="T1" fmla="*/ 64 h 118"/>
                  <a:gd name="T2" fmla="*/ 26 w 94"/>
                  <a:gd name="T3" fmla="*/ 64 h 118"/>
                  <a:gd name="T4" fmla="*/ 12 w 94"/>
                  <a:gd name="T5" fmla="*/ 42 h 118"/>
                  <a:gd name="T6" fmla="*/ 2 w 94"/>
                  <a:gd name="T7" fmla="*/ 26 h 118"/>
                  <a:gd name="T8" fmla="*/ 0 w 94"/>
                  <a:gd name="T9" fmla="*/ 18 h 118"/>
                  <a:gd name="T10" fmla="*/ 0 w 94"/>
                  <a:gd name="T11" fmla="*/ 12 h 118"/>
                  <a:gd name="T12" fmla="*/ 2 w 94"/>
                  <a:gd name="T13" fmla="*/ 8 h 118"/>
                  <a:gd name="T14" fmla="*/ 6 w 94"/>
                  <a:gd name="T15" fmla="*/ 4 h 118"/>
                  <a:gd name="T16" fmla="*/ 6 w 94"/>
                  <a:gd name="T17" fmla="*/ 4 h 118"/>
                  <a:gd name="T18" fmla="*/ 12 w 94"/>
                  <a:gd name="T19" fmla="*/ 2 h 118"/>
                  <a:gd name="T20" fmla="*/ 20 w 94"/>
                  <a:gd name="T21" fmla="*/ 0 h 118"/>
                  <a:gd name="T22" fmla="*/ 28 w 94"/>
                  <a:gd name="T23" fmla="*/ 0 h 118"/>
                  <a:gd name="T24" fmla="*/ 36 w 94"/>
                  <a:gd name="T25" fmla="*/ 4 h 118"/>
                  <a:gd name="T26" fmla="*/ 46 w 94"/>
                  <a:gd name="T27" fmla="*/ 8 h 118"/>
                  <a:gd name="T28" fmla="*/ 56 w 94"/>
                  <a:gd name="T29" fmla="*/ 14 h 118"/>
                  <a:gd name="T30" fmla="*/ 66 w 94"/>
                  <a:gd name="T31" fmla="*/ 22 h 118"/>
                  <a:gd name="T32" fmla="*/ 74 w 94"/>
                  <a:gd name="T33" fmla="*/ 32 h 118"/>
                  <a:gd name="T34" fmla="*/ 74 w 94"/>
                  <a:gd name="T35" fmla="*/ 32 h 118"/>
                  <a:gd name="T36" fmla="*/ 82 w 94"/>
                  <a:gd name="T37" fmla="*/ 44 h 118"/>
                  <a:gd name="T38" fmla="*/ 88 w 94"/>
                  <a:gd name="T39" fmla="*/ 56 h 118"/>
                  <a:gd name="T40" fmla="*/ 92 w 94"/>
                  <a:gd name="T41" fmla="*/ 70 h 118"/>
                  <a:gd name="T42" fmla="*/ 94 w 94"/>
                  <a:gd name="T43" fmla="*/ 82 h 118"/>
                  <a:gd name="T44" fmla="*/ 94 w 94"/>
                  <a:gd name="T45" fmla="*/ 94 h 118"/>
                  <a:gd name="T46" fmla="*/ 92 w 94"/>
                  <a:gd name="T47" fmla="*/ 104 h 118"/>
                  <a:gd name="T48" fmla="*/ 90 w 94"/>
                  <a:gd name="T49" fmla="*/ 112 h 118"/>
                  <a:gd name="T50" fmla="*/ 86 w 94"/>
                  <a:gd name="T51" fmla="*/ 116 h 118"/>
                  <a:gd name="T52" fmla="*/ 86 w 94"/>
                  <a:gd name="T53" fmla="*/ 116 h 118"/>
                  <a:gd name="T54" fmla="*/ 80 w 94"/>
                  <a:gd name="T55" fmla="*/ 118 h 118"/>
                  <a:gd name="T56" fmla="*/ 74 w 94"/>
                  <a:gd name="T57" fmla="*/ 116 h 118"/>
                  <a:gd name="T58" fmla="*/ 68 w 94"/>
                  <a:gd name="T59" fmla="*/ 112 h 118"/>
                  <a:gd name="T60" fmla="*/ 60 w 94"/>
                  <a:gd name="T61" fmla="*/ 104 h 118"/>
                  <a:gd name="T62" fmla="*/ 42 w 94"/>
                  <a:gd name="T63" fmla="*/ 86 h 118"/>
                  <a:gd name="T64" fmla="*/ 26 w 94"/>
                  <a:gd name="T65" fmla="*/ 64 h 118"/>
                  <a:gd name="T66" fmla="*/ 26 w 94"/>
                  <a:gd name="T67" fmla="*/ 6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4" h="118">
                    <a:moveTo>
                      <a:pt x="26" y="64"/>
                    </a:moveTo>
                    <a:lnTo>
                      <a:pt x="26" y="64"/>
                    </a:lnTo>
                    <a:lnTo>
                      <a:pt x="12" y="4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0"/>
                    </a:lnTo>
                    <a:lnTo>
                      <a:pt x="36" y="4"/>
                    </a:lnTo>
                    <a:lnTo>
                      <a:pt x="46" y="8"/>
                    </a:lnTo>
                    <a:lnTo>
                      <a:pt x="56" y="14"/>
                    </a:lnTo>
                    <a:lnTo>
                      <a:pt x="66" y="22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82" y="44"/>
                    </a:lnTo>
                    <a:lnTo>
                      <a:pt x="88" y="56"/>
                    </a:lnTo>
                    <a:lnTo>
                      <a:pt x="92" y="70"/>
                    </a:lnTo>
                    <a:lnTo>
                      <a:pt x="94" y="82"/>
                    </a:lnTo>
                    <a:lnTo>
                      <a:pt x="94" y="94"/>
                    </a:lnTo>
                    <a:lnTo>
                      <a:pt x="92" y="104"/>
                    </a:lnTo>
                    <a:lnTo>
                      <a:pt x="90" y="112"/>
                    </a:lnTo>
                    <a:lnTo>
                      <a:pt x="86" y="116"/>
                    </a:lnTo>
                    <a:lnTo>
                      <a:pt x="86" y="116"/>
                    </a:lnTo>
                    <a:lnTo>
                      <a:pt x="80" y="118"/>
                    </a:lnTo>
                    <a:lnTo>
                      <a:pt x="74" y="116"/>
                    </a:lnTo>
                    <a:lnTo>
                      <a:pt x="68" y="112"/>
                    </a:lnTo>
                    <a:lnTo>
                      <a:pt x="60" y="104"/>
                    </a:lnTo>
                    <a:lnTo>
                      <a:pt x="42" y="86"/>
                    </a:lnTo>
                    <a:lnTo>
                      <a:pt x="26" y="64"/>
                    </a:lnTo>
                    <a:lnTo>
                      <a:pt x="26" y="64"/>
                    </a:lnTo>
                    <a:close/>
                  </a:path>
                </a:pathLst>
              </a:custGeom>
              <a:solidFill>
                <a:srgbClr val="FFFFCC"/>
              </a:solidFill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6" name="Freeform 12"/>
              <p:cNvSpPr>
                <a:spLocks/>
              </p:cNvSpPr>
              <p:nvPr/>
            </p:nvSpPr>
            <p:spPr bwMode="auto">
              <a:xfrm>
                <a:off x="2801938" y="3036888"/>
                <a:ext cx="136525" cy="184150"/>
              </a:xfrm>
              <a:custGeom>
                <a:avLst/>
                <a:gdLst>
                  <a:gd name="T0" fmla="*/ 26 w 86"/>
                  <a:gd name="T1" fmla="*/ 64 h 116"/>
                  <a:gd name="T2" fmla="*/ 26 w 86"/>
                  <a:gd name="T3" fmla="*/ 64 h 116"/>
                  <a:gd name="T4" fmla="*/ 12 w 86"/>
                  <a:gd name="T5" fmla="*/ 42 h 116"/>
                  <a:gd name="T6" fmla="*/ 2 w 86"/>
                  <a:gd name="T7" fmla="*/ 26 h 116"/>
                  <a:gd name="T8" fmla="*/ 0 w 86"/>
                  <a:gd name="T9" fmla="*/ 18 h 116"/>
                  <a:gd name="T10" fmla="*/ 0 w 86"/>
                  <a:gd name="T11" fmla="*/ 12 h 116"/>
                  <a:gd name="T12" fmla="*/ 2 w 86"/>
                  <a:gd name="T13" fmla="*/ 8 h 116"/>
                  <a:gd name="T14" fmla="*/ 6 w 86"/>
                  <a:gd name="T15" fmla="*/ 4 h 116"/>
                  <a:gd name="T16" fmla="*/ 6 w 86"/>
                  <a:gd name="T17" fmla="*/ 4 h 116"/>
                  <a:gd name="T18" fmla="*/ 12 w 86"/>
                  <a:gd name="T19" fmla="*/ 2 h 116"/>
                  <a:gd name="T20" fmla="*/ 20 w 86"/>
                  <a:gd name="T21" fmla="*/ 0 h 116"/>
                  <a:gd name="T22" fmla="*/ 28 w 86"/>
                  <a:gd name="T23" fmla="*/ 0 h 116"/>
                  <a:gd name="T24" fmla="*/ 36 w 86"/>
                  <a:gd name="T25" fmla="*/ 4 h 116"/>
                  <a:gd name="T26" fmla="*/ 46 w 86"/>
                  <a:gd name="T27" fmla="*/ 8 h 116"/>
                  <a:gd name="T28" fmla="*/ 56 w 86"/>
                  <a:gd name="T29" fmla="*/ 14 h 116"/>
                  <a:gd name="T30" fmla="*/ 66 w 86"/>
                  <a:gd name="T31" fmla="*/ 22 h 116"/>
                  <a:gd name="T32" fmla="*/ 74 w 86"/>
                  <a:gd name="T33" fmla="*/ 32 h 116"/>
                  <a:gd name="T34" fmla="*/ 74 w 86"/>
                  <a:gd name="T35" fmla="*/ 32 h 116"/>
                  <a:gd name="T36" fmla="*/ 80 w 86"/>
                  <a:gd name="T37" fmla="*/ 44 h 116"/>
                  <a:gd name="T38" fmla="*/ 84 w 86"/>
                  <a:gd name="T39" fmla="*/ 56 h 116"/>
                  <a:gd name="T40" fmla="*/ 86 w 86"/>
                  <a:gd name="T41" fmla="*/ 70 h 116"/>
                  <a:gd name="T42" fmla="*/ 86 w 86"/>
                  <a:gd name="T43" fmla="*/ 82 h 116"/>
                  <a:gd name="T44" fmla="*/ 84 w 86"/>
                  <a:gd name="T45" fmla="*/ 92 h 116"/>
                  <a:gd name="T46" fmla="*/ 82 w 86"/>
                  <a:gd name="T47" fmla="*/ 102 h 116"/>
                  <a:gd name="T48" fmla="*/ 76 w 86"/>
                  <a:gd name="T49" fmla="*/ 110 h 116"/>
                  <a:gd name="T50" fmla="*/ 72 w 86"/>
                  <a:gd name="T51" fmla="*/ 114 h 116"/>
                  <a:gd name="T52" fmla="*/ 72 w 86"/>
                  <a:gd name="T53" fmla="*/ 114 h 116"/>
                  <a:gd name="T54" fmla="*/ 68 w 86"/>
                  <a:gd name="T55" fmla="*/ 116 h 116"/>
                  <a:gd name="T56" fmla="*/ 62 w 86"/>
                  <a:gd name="T57" fmla="*/ 114 h 116"/>
                  <a:gd name="T58" fmla="*/ 58 w 86"/>
                  <a:gd name="T59" fmla="*/ 110 h 116"/>
                  <a:gd name="T60" fmla="*/ 52 w 86"/>
                  <a:gd name="T61" fmla="*/ 104 h 116"/>
                  <a:gd name="T62" fmla="*/ 26 w 86"/>
                  <a:gd name="T63" fmla="*/ 64 h 116"/>
                  <a:gd name="T64" fmla="*/ 26 w 86"/>
                  <a:gd name="T65" fmla="*/ 6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6" h="116">
                    <a:moveTo>
                      <a:pt x="26" y="64"/>
                    </a:moveTo>
                    <a:lnTo>
                      <a:pt x="26" y="64"/>
                    </a:lnTo>
                    <a:lnTo>
                      <a:pt x="12" y="4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0"/>
                    </a:lnTo>
                    <a:lnTo>
                      <a:pt x="36" y="4"/>
                    </a:lnTo>
                    <a:lnTo>
                      <a:pt x="46" y="8"/>
                    </a:lnTo>
                    <a:lnTo>
                      <a:pt x="56" y="14"/>
                    </a:lnTo>
                    <a:lnTo>
                      <a:pt x="66" y="22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80" y="44"/>
                    </a:lnTo>
                    <a:lnTo>
                      <a:pt x="84" y="56"/>
                    </a:lnTo>
                    <a:lnTo>
                      <a:pt x="86" y="70"/>
                    </a:lnTo>
                    <a:lnTo>
                      <a:pt x="86" y="82"/>
                    </a:lnTo>
                    <a:lnTo>
                      <a:pt x="84" y="92"/>
                    </a:lnTo>
                    <a:lnTo>
                      <a:pt x="82" y="102"/>
                    </a:lnTo>
                    <a:lnTo>
                      <a:pt x="76" y="110"/>
                    </a:lnTo>
                    <a:lnTo>
                      <a:pt x="72" y="114"/>
                    </a:lnTo>
                    <a:lnTo>
                      <a:pt x="72" y="114"/>
                    </a:lnTo>
                    <a:lnTo>
                      <a:pt x="68" y="116"/>
                    </a:lnTo>
                    <a:lnTo>
                      <a:pt x="62" y="114"/>
                    </a:lnTo>
                    <a:lnTo>
                      <a:pt x="58" y="110"/>
                    </a:lnTo>
                    <a:lnTo>
                      <a:pt x="52" y="104"/>
                    </a:lnTo>
                    <a:lnTo>
                      <a:pt x="26" y="64"/>
                    </a:lnTo>
                    <a:lnTo>
                      <a:pt x="26" y="64"/>
                    </a:lnTo>
                    <a:close/>
                  </a:path>
                </a:pathLst>
              </a:custGeom>
              <a:solidFill>
                <a:srgbClr val="FFFFCC"/>
              </a:solidFill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7" name="Freeform 13"/>
              <p:cNvSpPr>
                <a:spLocks/>
              </p:cNvSpPr>
              <p:nvPr/>
            </p:nvSpPr>
            <p:spPr bwMode="auto">
              <a:xfrm>
                <a:off x="2979738" y="2998788"/>
                <a:ext cx="136525" cy="187325"/>
              </a:xfrm>
              <a:custGeom>
                <a:avLst/>
                <a:gdLst>
                  <a:gd name="T0" fmla="*/ 26 w 86"/>
                  <a:gd name="T1" fmla="*/ 64 h 118"/>
                  <a:gd name="T2" fmla="*/ 26 w 86"/>
                  <a:gd name="T3" fmla="*/ 64 h 118"/>
                  <a:gd name="T4" fmla="*/ 12 w 86"/>
                  <a:gd name="T5" fmla="*/ 42 h 118"/>
                  <a:gd name="T6" fmla="*/ 2 w 86"/>
                  <a:gd name="T7" fmla="*/ 26 h 118"/>
                  <a:gd name="T8" fmla="*/ 0 w 86"/>
                  <a:gd name="T9" fmla="*/ 18 h 118"/>
                  <a:gd name="T10" fmla="*/ 0 w 86"/>
                  <a:gd name="T11" fmla="*/ 12 h 118"/>
                  <a:gd name="T12" fmla="*/ 2 w 86"/>
                  <a:gd name="T13" fmla="*/ 8 h 118"/>
                  <a:gd name="T14" fmla="*/ 6 w 86"/>
                  <a:gd name="T15" fmla="*/ 4 h 118"/>
                  <a:gd name="T16" fmla="*/ 6 w 86"/>
                  <a:gd name="T17" fmla="*/ 4 h 118"/>
                  <a:gd name="T18" fmla="*/ 12 w 86"/>
                  <a:gd name="T19" fmla="*/ 2 h 118"/>
                  <a:gd name="T20" fmla="*/ 20 w 86"/>
                  <a:gd name="T21" fmla="*/ 0 h 118"/>
                  <a:gd name="T22" fmla="*/ 28 w 86"/>
                  <a:gd name="T23" fmla="*/ 0 h 118"/>
                  <a:gd name="T24" fmla="*/ 36 w 86"/>
                  <a:gd name="T25" fmla="*/ 4 h 118"/>
                  <a:gd name="T26" fmla="*/ 46 w 86"/>
                  <a:gd name="T27" fmla="*/ 8 h 118"/>
                  <a:gd name="T28" fmla="*/ 56 w 86"/>
                  <a:gd name="T29" fmla="*/ 14 h 118"/>
                  <a:gd name="T30" fmla="*/ 66 w 86"/>
                  <a:gd name="T31" fmla="*/ 22 h 118"/>
                  <a:gd name="T32" fmla="*/ 74 w 86"/>
                  <a:gd name="T33" fmla="*/ 32 h 118"/>
                  <a:gd name="T34" fmla="*/ 74 w 86"/>
                  <a:gd name="T35" fmla="*/ 32 h 118"/>
                  <a:gd name="T36" fmla="*/ 80 w 86"/>
                  <a:gd name="T37" fmla="*/ 44 h 118"/>
                  <a:gd name="T38" fmla="*/ 84 w 86"/>
                  <a:gd name="T39" fmla="*/ 56 h 118"/>
                  <a:gd name="T40" fmla="*/ 86 w 86"/>
                  <a:gd name="T41" fmla="*/ 70 h 118"/>
                  <a:gd name="T42" fmla="*/ 86 w 86"/>
                  <a:gd name="T43" fmla="*/ 82 h 118"/>
                  <a:gd name="T44" fmla="*/ 82 w 86"/>
                  <a:gd name="T45" fmla="*/ 94 h 118"/>
                  <a:gd name="T46" fmla="*/ 80 w 86"/>
                  <a:gd name="T47" fmla="*/ 104 h 118"/>
                  <a:gd name="T48" fmla="*/ 74 w 86"/>
                  <a:gd name="T49" fmla="*/ 112 h 118"/>
                  <a:gd name="T50" fmla="*/ 70 w 86"/>
                  <a:gd name="T51" fmla="*/ 116 h 118"/>
                  <a:gd name="T52" fmla="*/ 70 w 86"/>
                  <a:gd name="T53" fmla="*/ 116 h 118"/>
                  <a:gd name="T54" fmla="*/ 66 w 86"/>
                  <a:gd name="T55" fmla="*/ 118 h 118"/>
                  <a:gd name="T56" fmla="*/ 60 w 86"/>
                  <a:gd name="T57" fmla="*/ 116 h 118"/>
                  <a:gd name="T58" fmla="*/ 56 w 86"/>
                  <a:gd name="T59" fmla="*/ 112 h 118"/>
                  <a:gd name="T60" fmla="*/ 52 w 86"/>
                  <a:gd name="T61" fmla="*/ 104 h 118"/>
                  <a:gd name="T62" fmla="*/ 40 w 86"/>
                  <a:gd name="T63" fmla="*/ 86 h 118"/>
                  <a:gd name="T64" fmla="*/ 26 w 86"/>
                  <a:gd name="T65" fmla="*/ 64 h 118"/>
                  <a:gd name="T66" fmla="*/ 26 w 86"/>
                  <a:gd name="T67" fmla="*/ 6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6" h="118">
                    <a:moveTo>
                      <a:pt x="26" y="64"/>
                    </a:moveTo>
                    <a:lnTo>
                      <a:pt x="26" y="64"/>
                    </a:lnTo>
                    <a:lnTo>
                      <a:pt x="12" y="4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0"/>
                    </a:lnTo>
                    <a:lnTo>
                      <a:pt x="36" y="4"/>
                    </a:lnTo>
                    <a:lnTo>
                      <a:pt x="46" y="8"/>
                    </a:lnTo>
                    <a:lnTo>
                      <a:pt x="56" y="14"/>
                    </a:lnTo>
                    <a:lnTo>
                      <a:pt x="66" y="22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80" y="44"/>
                    </a:lnTo>
                    <a:lnTo>
                      <a:pt x="84" y="56"/>
                    </a:lnTo>
                    <a:lnTo>
                      <a:pt x="86" y="70"/>
                    </a:lnTo>
                    <a:lnTo>
                      <a:pt x="86" y="82"/>
                    </a:lnTo>
                    <a:lnTo>
                      <a:pt x="82" y="94"/>
                    </a:lnTo>
                    <a:lnTo>
                      <a:pt x="80" y="104"/>
                    </a:lnTo>
                    <a:lnTo>
                      <a:pt x="74" y="112"/>
                    </a:lnTo>
                    <a:lnTo>
                      <a:pt x="70" y="116"/>
                    </a:lnTo>
                    <a:lnTo>
                      <a:pt x="70" y="116"/>
                    </a:lnTo>
                    <a:lnTo>
                      <a:pt x="66" y="118"/>
                    </a:lnTo>
                    <a:lnTo>
                      <a:pt x="60" y="116"/>
                    </a:lnTo>
                    <a:lnTo>
                      <a:pt x="56" y="112"/>
                    </a:lnTo>
                    <a:lnTo>
                      <a:pt x="52" y="104"/>
                    </a:lnTo>
                    <a:lnTo>
                      <a:pt x="40" y="86"/>
                    </a:lnTo>
                    <a:lnTo>
                      <a:pt x="26" y="64"/>
                    </a:lnTo>
                    <a:lnTo>
                      <a:pt x="26" y="64"/>
                    </a:lnTo>
                    <a:close/>
                  </a:path>
                </a:pathLst>
              </a:custGeom>
              <a:solidFill>
                <a:srgbClr val="FFFFCC"/>
              </a:solidFill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8" name="Freeform 14"/>
              <p:cNvSpPr>
                <a:spLocks/>
              </p:cNvSpPr>
              <p:nvPr/>
            </p:nvSpPr>
            <p:spPr bwMode="auto">
              <a:xfrm>
                <a:off x="3157538" y="2973388"/>
                <a:ext cx="136525" cy="180975"/>
              </a:xfrm>
              <a:custGeom>
                <a:avLst/>
                <a:gdLst>
                  <a:gd name="T0" fmla="*/ 26 w 86"/>
                  <a:gd name="T1" fmla="*/ 64 h 114"/>
                  <a:gd name="T2" fmla="*/ 26 w 86"/>
                  <a:gd name="T3" fmla="*/ 64 h 114"/>
                  <a:gd name="T4" fmla="*/ 12 w 86"/>
                  <a:gd name="T5" fmla="*/ 42 h 114"/>
                  <a:gd name="T6" fmla="*/ 2 w 86"/>
                  <a:gd name="T7" fmla="*/ 26 h 114"/>
                  <a:gd name="T8" fmla="*/ 0 w 86"/>
                  <a:gd name="T9" fmla="*/ 18 h 114"/>
                  <a:gd name="T10" fmla="*/ 0 w 86"/>
                  <a:gd name="T11" fmla="*/ 12 h 114"/>
                  <a:gd name="T12" fmla="*/ 2 w 86"/>
                  <a:gd name="T13" fmla="*/ 8 h 114"/>
                  <a:gd name="T14" fmla="*/ 6 w 86"/>
                  <a:gd name="T15" fmla="*/ 4 h 114"/>
                  <a:gd name="T16" fmla="*/ 6 w 86"/>
                  <a:gd name="T17" fmla="*/ 4 h 114"/>
                  <a:gd name="T18" fmla="*/ 12 w 86"/>
                  <a:gd name="T19" fmla="*/ 2 h 114"/>
                  <a:gd name="T20" fmla="*/ 20 w 86"/>
                  <a:gd name="T21" fmla="*/ 0 h 114"/>
                  <a:gd name="T22" fmla="*/ 28 w 86"/>
                  <a:gd name="T23" fmla="*/ 0 h 114"/>
                  <a:gd name="T24" fmla="*/ 36 w 86"/>
                  <a:gd name="T25" fmla="*/ 4 h 114"/>
                  <a:gd name="T26" fmla="*/ 46 w 86"/>
                  <a:gd name="T27" fmla="*/ 8 h 114"/>
                  <a:gd name="T28" fmla="*/ 56 w 86"/>
                  <a:gd name="T29" fmla="*/ 14 h 114"/>
                  <a:gd name="T30" fmla="*/ 66 w 86"/>
                  <a:gd name="T31" fmla="*/ 22 h 114"/>
                  <a:gd name="T32" fmla="*/ 74 w 86"/>
                  <a:gd name="T33" fmla="*/ 32 h 114"/>
                  <a:gd name="T34" fmla="*/ 74 w 86"/>
                  <a:gd name="T35" fmla="*/ 32 h 114"/>
                  <a:gd name="T36" fmla="*/ 80 w 86"/>
                  <a:gd name="T37" fmla="*/ 44 h 114"/>
                  <a:gd name="T38" fmla="*/ 84 w 86"/>
                  <a:gd name="T39" fmla="*/ 56 h 114"/>
                  <a:gd name="T40" fmla="*/ 86 w 86"/>
                  <a:gd name="T41" fmla="*/ 68 h 114"/>
                  <a:gd name="T42" fmla="*/ 86 w 86"/>
                  <a:gd name="T43" fmla="*/ 80 h 114"/>
                  <a:gd name="T44" fmla="*/ 82 w 86"/>
                  <a:gd name="T45" fmla="*/ 90 h 114"/>
                  <a:gd name="T46" fmla="*/ 80 w 86"/>
                  <a:gd name="T47" fmla="*/ 100 h 114"/>
                  <a:gd name="T48" fmla="*/ 74 w 86"/>
                  <a:gd name="T49" fmla="*/ 108 h 114"/>
                  <a:gd name="T50" fmla="*/ 70 w 86"/>
                  <a:gd name="T51" fmla="*/ 112 h 114"/>
                  <a:gd name="T52" fmla="*/ 70 w 86"/>
                  <a:gd name="T53" fmla="*/ 112 h 114"/>
                  <a:gd name="T54" fmla="*/ 66 w 86"/>
                  <a:gd name="T55" fmla="*/ 114 h 114"/>
                  <a:gd name="T56" fmla="*/ 60 w 86"/>
                  <a:gd name="T57" fmla="*/ 112 h 114"/>
                  <a:gd name="T58" fmla="*/ 56 w 86"/>
                  <a:gd name="T59" fmla="*/ 108 h 114"/>
                  <a:gd name="T60" fmla="*/ 52 w 86"/>
                  <a:gd name="T61" fmla="*/ 102 h 114"/>
                  <a:gd name="T62" fmla="*/ 40 w 86"/>
                  <a:gd name="T63" fmla="*/ 86 h 114"/>
                  <a:gd name="T64" fmla="*/ 26 w 86"/>
                  <a:gd name="T65" fmla="*/ 64 h 114"/>
                  <a:gd name="T66" fmla="*/ 26 w 86"/>
                  <a:gd name="T67" fmla="*/ 6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6" h="114">
                    <a:moveTo>
                      <a:pt x="26" y="64"/>
                    </a:moveTo>
                    <a:lnTo>
                      <a:pt x="26" y="64"/>
                    </a:lnTo>
                    <a:lnTo>
                      <a:pt x="12" y="4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0"/>
                    </a:lnTo>
                    <a:lnTo>
                      <a:pt x="36" y="4"/>
                    </a:lnTo>
                    <a:lnTo>
                      <a:pt x="46" y="8"/>
                    </a:lnTo>
                    <a:lnTo>
                      <a:pt x="56" y="14"/>
                    </a:lnTo>
                    <a:lnTo>
                      <a:pt x="66" y="22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80" y="44"/>
                    </a:lnTo>
                    <a:lnTo>
                      <a:pt x="84" y="56"/>
                    </a:lnTo>
                    <a:lnTo>
                      <a:pt x="86" y="68"/>
                    </a:lnTo>
                    <a:lnTo>
                      <a:pt x="86" y="80"/>
                    </a:lnTo>
                    <a:lnTo>
                      <a:pt x="82" y="90"/>
                    </a:lnTo>
                    <a:lnTo>
                      <a:pt x="80" y="100"/>
                    </a:lnTo>
                    <a:lnTo>
                      <a:pt x="74" y="108"/>
                    </a:lnTo>
                    <a:lnTo>
                      <a:pt x="70" y="112"/>
                    </a:lnTo>
                    <a:lnTo>
                      <a:pt x="70" y="112"/>
                    </a:lnTo>
                    <a:lnTo>
                      <a:pt x="66" y="114"/>
                    </a:lnTo>
                    <a:lnTo>
                      <a:pt x="60" y="112"/>
                    </a:lnTo>
                    <a:lnTo>
                      <a:pt x="56" y="108"/>
                    </a:lnTo>
                    <a:lnTo>
                      <a:pt x="52" y="102"/>
                    </a:lnTo>
                    <a:lnTo>
                      <a:pt x="40" y="86"/>
                    </a:lnTo>
                    <a:lnTo>
                      <a:pt x="26" y="64"/>
                    </a:lnTo>
                    <a:lnTo>
                      <a:pt x="26" y="64"/>
                    </a:lnTo>
                    <a:close/>
                  </a:path>
                </a:pathLst>
              </a:custGeom>
              <a:solidFill>
                <a:srgbClr val="FFFFCC"/>
              </a:solidFill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069" name="グループ化 2068"/>
          <p:cNvGrpSpPr/>
          <p:nvPr/>
        </p:nvGrpSpPr>
        <p:grpSpPr>
          <a:xfrm>
            <a:off x="4375893" y="2795321"/>
            <a:ext cx="1189742" cy="1565839"/>
            <a:chOff x="4375893" y="2795321"/>
            <a:chExt cx="1189742" cy="1565839"/>
          </a:xfrm>
        </p:grpSpPr>
        <p:sp>
          <p:nvSpPr>
            <p:cNvPr id="308" name="円/楕円 307"/>
            <p:cNvSpPr/>
            <p:nvPr/>
          </p:nvSpPr>
          <p:spPr bwMode="auto">
            <a:xfrm>
              <a:off x="4450163" y="3470060"/>
              <a:ext cx="1053992" cy="8911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60000"/>
                  </a:schemeClr>
                </a:gs>
                <a:gs pos="7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69" name="グループ化 268"/>
            <p:cNvGrpSpPr/>
            <p:nvPr/>
          </p:nvGrpSpPr>
          <p:grpSpPr>
            <a:xfrm>
              <a:off x="4375893" y="2795321"/>
              <a:ext cx="1189742" cy="1189742"/>
              <a:chOff x="4187915" y="861232"/>
              <a:chExt cx="1565697" cy="1565697"/>
            </a:xfrm>
          </p:grpSpPr>
          <p:sp>
            <p:nvSpPr>
              <p:cNvPr id="270" name="円/楕円 269"/>
              <p:cNvSpPr/>
              <p:nvPr/>
            </p:nvSpPr>
            <p:spPr bwMode="auto">
              <a:xfrm>
                <a:off x="4187915" y="861232"/>
                <a:ext cx="1565697" cy="1565697"/>
              </a:xfrm>
              <a:prstGeom prst="ellipse">
                <a:avLst/>
              </a:prstGeom>
              <a:gradFill>
                <a:gsLst>
                  <a:gs pos="667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path path="circle">
                  <a:fillToRect t="100000" r="100000"/>
                </a:path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" name="六角形 270"/>
              <p:cNvSpPr/>
              <p:nvPr/>
            </p:nvSpPr>
            <p:spPr bwMode="auto">
              <a:xfrm rot="5400000">
                <a:off x="4924200" y="2227488"/>
                <a:ext cx="93126" cy="225390"/>
              </a:xfrm>
              <a:prstGeom prst="hexagon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六角形 271"/>
              <p:cNvSpPr/>
              <p:nvPr/>
            </p:nvSpPr>
            <p:spPr bwMode="auto">
              <a:xfrm rot="6698721">
                <a:off x="4649880" y="2181768"/>
                <a:ext cx="93126" cy="225390"/>
              </a:xfrm>
              <a:prstGeom prst="hexagon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六角形 272"/>
              <p:cNvSpPr/>
              <p:nvPr/>
            </p:nvSpPr>
            <p:spPr bwMode="auto">
              <a:xfrm rot="15007243" flipH="1">
                <a:off x="5207411" y="2176687"/>
                <a:ext cx="93126" cy="225390"/>
              </a:xfrm>
              <a:prstGeom prst="hexagon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六角形 273"/>
              <p:cNvSpPr/>
              <p:nvPr/>
            </p:nvSpPr>
            <p:spPr bwMode="auto">
              <a:xfrm rot="7962546">
                <a:off x="4419181" y="2024307"/>
                <a:ext cx="93126" cy="225390"/>
              </a:xfrm>
              <a:prstGeom prst="hexagon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六角形 274"/>
              <p:cNvSpPr/>
              <p:nvPr/>
            </p:nvSpPr>
            <p:spPr bwMode="auto">
              <a:xfrm rot="13637454" flipH="1">
                <a:off x="5440262" y="2026848"/>
                <a:ext cx="93126" cy="225390"/>
              </a:xfrm>
              <a:prstGeom prst="hexagon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六角形 275"/>
              <p:cNvSpPr/>
              <p:nvPr/>
            </p:nvSpPr>
            <p:spPr bwMode="auto">
              <a:xfrm rot="6011101">
                <a:off x="4775507" y="2102974"/>
                <a:ext cx="124482" cy="225390"/>
              </a:xfrm>
              <a:prstGeom prst="hexagon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六角形 276"/>
              <p:cNvSpPr/>
              <p:nvPr/>
            </p:nvSpPr>
            <p:spPr bwMode="auto">
              <a:xfrm rot="15588899" flipH="1">
                <a:off x="5048535" y="2102975"/>
                <a:ext cx="124482" cy="225390"/>
              </a:xfrm>
              <a:prstGeom prst="hexagon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六角形 277"/>
              <p:cNvSpPr/>
              <p:nvPr/>
            </p:nvSpPr>
            <p:spPr bwMode="auto">
              <a:xfrm rot="7851584">
                <a:off x="4547203" y="1979733"/>
                <a:ext cx="124482" cy="225390"/>
              </a:xfrm>
              <a:prstGeom prst="hexagon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六角形 278"/>
              <p:cNvSpPr/>
              <p:nvPr/>
            </p:nvSpPr>
            <p:spPr bwMode="auto">
              <a:xfrm rot="13748416" flipH="1">
                <a:off x="5281263" y="1979733"/>
                <a:ext cx="124482" cy="225390"/>
              </a:xfrm>
              <a:prstGeom prst="hexagon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六角形 279"/>
              <p:cNvSpPr/>
              <p:nvPr/>
            </p:nvSpPr>
            <p:spPr bwMode="auto">
              <a:xfrm rot="5400000">
                <a:off x="4901340" y="1985617"/>
                <a:ext cx="138846" cy="225390"/>
              </a:xfrm>
              <a:prstGeom prst="hexagon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71" name="グループ化 2070"/>
          <p:cNvGrpSpPr/>
          <p:nvPr/>
        </p:nvGrpSpPr>
        <p:grpSpPr>
          <a:xfrm>
            <a:off x="8018986" y="2779133"/>
            <a:ext cx="1338078" cy="1517390"/>
            <a:chOff x="8018986" y="2779133"/>
            <a:chExt cx="1338078" cy="1517390"/>
          </a:xfrm>
        </p:grpSpPr>
        <p:sp>
          <p:nvSpPr>
            <p:cNvPr id="307" name="円/楕円 306"/>
            <p:cNvSpPr/>
            <p:nvPr/>
          </p:nvSpPr>
          <p:spPr bwMode="auto">
            <a:xfrm>
              <a:off x="8018986" y="3165241"/>
              <a:ext cx="1338078" cy="113128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60000"/>
                  </a:schemeClr>
                </a:gs>
                <a:gs pos="7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301" name="グループ化 300"/>
            <p:cNvGrpSpPr/>
            <p:nvPr/>
          </p:nvGrpSpPr>
          <p:grpSpPr>
            <a:xfrm>
              <a:off x="8111308" y="2779133"/>
              <a:ext cx="1189742" cy="1189742"/>
              <a:chOff x="7923330" y="845044"/>
              <a:chExt cx="1565697" cy="1565697"/>
            </a:xfrm>
          </p:grpSpPr>
          <p:sp>
            <p:nvSpPr>
              <p:cNvPr id="302" name="円/楕円 301"/>
              <p:cNvSpPr/>
              <p:nvPr/>
            </p:nvSpPr>
            <p:spPr bwMode="auto">
              <a:xfrm>
                <a:off x="7923330" y="845044"/>
                <a:ext cx="1565697" cy="1565697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>
                      <a:lumMod val="8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円/楕円 302"/>
              <p:cNvSpPr/>
              <p:nvPr/>
            </p:nvSpPr>
            <p:spPr bwMode="auto">
              <a:xfrm>
                <a:off x="8129847" y="1051561"/>
                <a:ext cx="1152664" cy="1152662"/>
              </a:xfrm>
              <a:prstGeom prst="ellipse">
                <a:avLst/>
              </a:prstGeom>
              <a:gradFill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</a:gsLst>
                <a:lin ang="0" scaled="1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" name="円/楕円 303"/>
              <p:cNvSpPr/>
              <p:nvPr/>
            </p:nvSpPr>
            <p:spPr bwMode="auto">
              <a:xfrm rot="10800000">
                <a:off x="8275978" y="1206408"/>
                <a:ext cx="860402" cy="860400"/>
              </a:xfrm>
              <a:prstGeom prst="ellipse">
                <a:avLst/>
              </a:prstGeom>
              <a:gradFill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</a:gsLst>
                <a:lin ang="0" scaled="1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" name="角丸四角形 304"/>
              <p:cNvSpPr/>
              <p:nvPr/>
            </p:nvSpPr>
            <p:spPr bwMode="auto">
              <a:xfrm>
                <a:off x="8593666" y="1051561"/>
                <a:ext cx="225025" cy="867771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C00000"/>
                  </a:gs>
                </a:gsLst>
                <a:lin ang="0" scaled="1"/>
                <a:tileRect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2067" name="グループ化 2066"/>
          <p:cNvGrpSpPr/>
          <p:nvPr/>
        </p:nvGrpSpPr>
        <p:grpSpPr>
          <a:xfrm>
            <a:off x="640478" y="2795323"/>
            <a:ext cx="1189742" cy="1565837"/>
            <a:chOff x="640478" y="2795323"/>
            <a:chExt cx="1189742" cy="1565837"/>
          </a:xfrm>
        </p:grpSpPr>
        <p:sp>
          <p:nvSpPr>
            <p:cNvPr id="309" name="円/楕円 308"/>
            <p:cNvSpPr/>
            <p:nvPr/>
          </p:nvSpPr>
          <p:spPr bwMode="auto">
            <a:xfrm>
              <a:off x="703787" y="3470060"/>
              <a:ext cx="1053992" cy="8911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60000"/>
                  </a:schemeClr>
                </a:gs>
                <a:gs pos="7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49" name="グループ化 248"/>
            <p:cNvGrpSpPr/>
            <p:nvPr/>
          </p:nvGrpSpPr>
          <p:grpSpPr>
            <a:xfrm>
              <a:off x="640478" y="2795323"/>
              <a:ext cx="1189742" cy="1189742"/>
              <a:chOff x="452500" y="861234"/>
              <a:chExt cx="1565697" cy="1565697"/>
            </a:xfrm>
          </p:grpSpPr>
          <p:sp>
            <p:nvSpPr>
              <p:cNvPr id="250" name="円/楕円 249"/>
              <p:cNvSpPr/>
              <p:nvPr/>
            </p:nvSpPr>
            <p:spPr bwMode="auto">
              <a:xfrm>
                <a:off x="452500" y="861234"/>
                <a:ext cx="1565697" cy="1565697"/>
              </a:xfrm>
              <a:prstGeom prst="ellipse">
                <a:avLst/>
              </a:prstGeom>
              <a:gradFill>
                <a:gsLst>
                  <a:gs pos="667">
                    <a:srgbClr val="CC6600"/>
                  </a:gs>
                  <a:gs pos="43000">
                    <a:srgbClr val="FFC000"/>
                  </a:gs>
                  <a:gs pos="100000">
                    <a:srgbClr val="FFC000"/>
                  </a:gs>
                </a:gsLst>
                <a:path path="circle">
                  <a:fillToRect t="100000" r="100000"/>
                </a:path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1" name="グループ化 250"/>
              <p:cNvGrpSpPr/>
              <p:nvPr/>
            </p:nvGrpSpPr>
            <p:grpSpPr>
              <a:xfrm>
                <a:off x="863492" y="1272226"/>
                <a:ext cx="743712" cy="743712"/>
                <a:chOff x="863492" y="1223755"/>
                <a:chExt cx="743712" cy="743712"/>
              </a:xfrm>
              <a:solidFill>
                <a:srgbClr val="002060"/>
              </a:solidFill>
            </p:grpSpPr>
            <p:sp>
              <p:nvSpPr>
                <p:cNvPr id="257" name="アーチ 256"/>
                <p:cNvSpPr/>
                <p:nvPr/>
              </p:nvSpPr>
              <p:spPr bwMode="auto">
                <a:xfrm>
                  <a:off x="863492" y="1223755"/>
                  <a:ext cx="743712" cy="743712"/>
                </a:xfrm>
                <a:prstGeom prst="blockArc">
                  <a:avLst>
                    <a:gd name="adj1" fmla="val 12444455"/>
                    <a:gd name="adj2" fmla="val 19972394"/>
                    <a:gd name="adj3" fmla="val 6818"/>
                  </a:avLst>
                </a:prstGeom>
                <a:grpFill/>
                <a:ln w="9525">
                  <a:solidFill>
                    <a:srgbClr val="00206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アーチ 257"/>
                <p:cNvSpPr/>
                <p:nvPr/>
              </p:nvSpPr>
              <p:spPr bwMode="auto">
                <a:xfrm rot="10800000">
                  <a:off x="863492" y="1223755"/>
                  <a:ext cx="743712" cy="743712"/>
                </a:xfrm>
                <a:prstGeom prst="blockArc">
                  <a:avLst>
                    <a:gd name="adj1" fmla="val 12444455"/>
                    <a:gd name="adj2" fmla="val 19972394"/>
                    <a:gd name="adj3" fmla="val 6818"/>
                  </a:avLst>
                </a:prstGeom>
                <a:grpFill/>
                <a:ln w="9525">
                  <a:solidFill>
                    <a:srgbClr val="00206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2" name="グループ化 251"/>
              <p:cNvGrpSpPr/>
              <p:nvPr/>
            </p:nvGrpSpPr>
            <p:grpSpPr>
              <a:xfrm>
                <a:off x="1007656" y="1452257"/>
                <a:ext cx="459194" cy="127406"/>
                <a:chOff x="907688" y="1403775"/>
                <a:chExt cx="659130" cy="182880"/>
              </a:xfrm>
            </p:grpSpPr>
            <p:sp>
              <p:nvSpPr>
                <p:cNvPr id="254" name="星 5 253"/>
                <p:cNvSpPr/>
                <p:nvPr/>
              </p:nvSpPr>
              <p:spPr bwMode="auto">
                <a:xfrm>
                  <a:off x="1143908" y="1403775"/>
                  <a:ext cx="182880" cy="182880"/>
                </a:xfrm>
                <a:prstGeom prst="star5">
                  <a:avLst/>
                </a:prstGeom>
                <a:solidFill>
                  <a:srgbClr val="002060"/>
                </a:solidFill>
                <a:ln w="9525">
                  <a:solidFill>
                    <a:srgbClr val="00206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星 5 254"/>
                <p:cNvSpPr/>
                <p:nvPr/>
              </p:nvSpPr>
              <p:spPr bwMode="auto">
                <a:xfrm>
                  <a:off x="907688" y="1403775"/>
                  <a:ext cx="182880" cy="182880"/>
                </a:xfrm>
                <a:prstGeom prst="star5">
                  <a:avLst/>
                </a:prstGeom>
                <a:solidFill>
                  <a:srgbClr val="002060"/>
                </a:solidFill>
                <a:ln w="9525">
                  <a:solidFill>
                    <a:srgbClr val="00206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星 5 255"/>
                <p:cNvSpPr/>
                <p:nvPr/>
              </p:nvSpPr>
              <p:spPr bwMode="auto">
                <a:xfrm>
                  <a:off x="1383938" y="1403775"/>
                  <a:ext cx="182880" cy="182880"/>
                </a:xfrm>
                <a:prstGeom prst="star5">
                  <a:avLst/>
                </a:prstGeom>
                <a:solidFill>
                  <a:srgbClr val="002060"/>
                </a:solidFill>
                <a:ln w="9525">
                  <a:solidFill>
                    <a:srgbClr val="00206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3" name="角丸四角形 252"/>
              <p:cNvSpPr/>
              <p:nvPr/>
            </p:nvSpPr>
            <p:spPr bwMode="auto">
              <a:xfrm>
                <a:off x="923864" y="1644082"/>
                <a:ext cx="624123" cy="90010"/>
              </a:xfrm>
              <a:prstGeom prst="roundRect">
                <a:avLst/>
              </a:prstGeom>
              <a:solidFill>
                <a:srgbClr val="002060"/>
              </a:solidFill>
              <a:ln w="9525">
                <a:solidFill>
                  <a:srgbClr val="00206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6" name="円/楕円 305"/>
            <p:cNvSpPr/>
            <p:nvPr/>
          </p:nvSpPr>
          <p:spPr bwMode="auto">
            <a:xfrm>
              <a:off x="682301" y="2957937"/>
              <a:ext cx="1036664" cy="10366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070" name="グループ化 2069"/>
          <p:cNvGrpSpPr/>
          <p:nvPr/>
        </p:nvGrpSpPr>
        <p:grpSpPr>
          <a:xfrm>
            <a:off x="6201313" y="3248965"/>
            <a:ext cx="1394352" cy="1047558"/>
            <a:chOff x="6201313" y="3248965"/>
            <a:chExt cx="1394352" cy="1047558"/>
          </a:xfrm>
        </p:grpSpPr>
        <p:sp>
          <p:nvSpPr>
            <p:cNvPr id="311" name="円/楕円 310"/>
            <p:cNvSpPr/>
            <p:nvPr/>
          </p:nvSpPr>
          <p:spPr bwMode="auto">
            <a:xfrm>
              <a:off x="6309512" y="3737499"/>
              <a:ext cx="1183242" cy="55902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60000"/>
                  </a:schemeClr>
                </a:gs>
                <a:gs pos="70000">
                  <a:schemeClr val="bg1"/>
                </a:gs>
              </a:gsLst>
              <a:lin ang="5400000" scaled="1"/>
              <a:tileRect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332" name="グループ化 331"/>
            <p:cNvGrpSpPr/>
            <p:nvPr/>
          </p:nvGrpSpPr>
          <p:grpSpPr>
            <a:xfrm rot="15300000">
              <a:off x="6522853" y="2927425"/>
              <a:ext cx="751271" cy="1394352"/>
              <a:chOff x="6864107" y="2912355"/>
              <a:chExt cx="1806018" cy="3351960"/>
            </a:xfrm>
          </p:grpSpPr>
          <p:grpSp>
            <p:nvGrpSpPr>
              <p:cNvPr id="333" name="グループ化 332"/>
              <p:cNvGrpSpPr/>
              <p:nvPr/>
            </p:nvGrpSpPr>
            <p:grpSpPr>
              <a:xfrm rot="900000">
                <a:off x="6864107" y="3523031"/>
                <a:ext cx="427361" cy="2635980"/>
                <a:chOff x="7530810" y="3628335"/>
                <a:chExt cx="546390" cy="1882449"/>
              </a:xfrm>
            </p:grpSpPr>
            <p:sp>
              <p:nvSpPr>
                <p:cNvPr id="350" name="円/楕円 349"/>
                <p:cNvSpPr/>
                <p:nvPr/>
              </p:nvSpPr>
              <p:spPr bwMode="auto">
                <a:xfrm>
                  <a:off x="7530810" y="4421404"/>
                  <a:ext cx="546390" cy="1089380"/>
                </a:xfrm>
                <a:prstGeom prst="ellipse">
                  <a:avLst/>
                </a:prstGeom>
                <a:pattFill prst="dkUpDiag">
                  <a:fgClr>
                    <a:schemeClr val="bg1">
                      <a:lumMod val="9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51" name="円/楕円 350"/>
                <p:cNvSpPr/>
                <p:nvPr/>
              </p:nvSpPr>
              <p:spPr bwMode="auto">
                <a:xfrm>
                  <a:off x="7779231" y="3628335"/>
                  <a:ext cx="49547" cy="187089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34" name="グループ化 333"/>
              <p:cNvGrpSpPr/>
              <p:nvPr/>
            </p:nvGrpSpPr>
            <p:grpSpPr>
              <a:xfrm rot="20700000" flipH="1">
                <a:off x="8242764" y="3523031"/>
                <a:ext cx="427361" cy="2635980"/>
                <a:chOff x="7530810" y="3628335"/>
                <a:chExt cx="546390" cy="1882449"/>
              </a:xfrm>
            </p:grpSpPr>
            <p:sp>
              <p:nvSpPr>
                <p:cNvPr id="348" name="円/楕円 347"/>
                <p:cNvSpPr/>
                <p:nvPr/>
              </p:nvSpPr>
              <p:spPr bwMode="auto">
                <a:xfrm>
                  <a:off x="7530810" y="4421404"/>
                  <a:ext cx="546390" cy="1089380"/>
                </a:xfrm>
                <a:prstGeom prst="ellipse">
                  <a:avLst/>
                </a:prstGeom>
                <a:pattFill prst="dkUpDiag">
                  <a:fgClr>
                    <a:schemeClr val="bg1">
                      <a:lumMod val="9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9" name="円/楕円 348"/>
                <p:cNvSpPr/>
                <p:nvPr/>
              </p:nvSpPr>
              <p:spPr bwMode="auto">
                <a:xfrm>
                  <a:off x="7779231" y="3628335"/>
                  <a:ext cx="49547" cy="187089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35" name="グループ化 334"/>
              <p:cNvGrpSpPr/>
              <p:nvPr/>
            </p:nvGrpSpPr>
            <p:grpSpPr>
              <a:xfrm rot="528860">
                <a:off x="7167983" y="3584254"/>
                <a:ext cx="477106" cy="2635980"/>
                <a:chOff x="7530810" y="3628335"/>
                <a:chExt cx="546390" cy="1882449"/>
              </a:xfrm>
            </p:grpSpPr>
            <p:sp>
              <p:nvSpPr>
                <p:cNvPr id="346" name="円/楕円 345"/>
                <p:cNvSpPr/>
                <p:nvPr/>
              </p:nvSpPr>
              <p:spPr bwMode="auto">
                <a:xfrm>
                  <a:off x="7530810" y="4421404"/>
                  <a:ext cx="546390" cy="1089380"/>
                </a:xfrm>
                <a:prstGeom prst="ellipse">
                  <a:avLst/>
                </a:prstGeom>
                <a:pattFill prst="dkUpDiag">
                  <a:fgClr>
                    <a:schemeClr val="bg1">
                      <a:lumMod val="9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7" name="円/楕円 346"/>
                <p:cNvSpPr/>
                <p:nvPr/>
              </p:nvSpPr>
              <p:spPr bwMode="auto">
                <a:xfrm>
                  <a:off x="7759470" y="3628335"/>
                  <a:ext cx="89068" cy="187089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36" name="グループ化 335"/>
              <p:cNvGrpSpPr/>
              <p:nvPr/>
            </p:nvGrpSpPr>
            <p:grpSpPr>
              <a:xfrm rot="21071140" flipH="1">
                <a:off x="7922566" y="3584254"/>
                <a:ext cx="477106" cy="2635980"/>
                <a:chOff x="7530810" y="3628335"/>
                <a:chExt cx="546390" cy="1882449"/>
              </a:xfrm>
            </p:grpSpPr>
            <p:sp>
              <p:nvSpPr>
                <p:cNvPr id="344" name="円/楕円 343"/>
                <p:cNvSpPr/>
                <p:nvPr/>
              </p:nvSpPr>
              <p:spPr bwMode="auto">
                <a:xfrm>
                  <a:off x="7530810" y="4421404"/>
                  <a:ext cx="546390" cy="1089380"/>
                </a:xfrm>
                <a:prstGeom prst="ellipse">
                  <a:avLst/>
                </a:prstGeom>
                <a:pattFill prst="dkUpDiag">
                  <a:fgClr>
                    <a:schemeClr val="bg1">
                      <a:lumMod val="9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" name="円/楕円 344"/>
                <p:cNvSpPr/>
                <p:nvPr/>
              </p:nvSpPr>
              <p:spPr bwMode="auto">
                <a:xfrm>
                  <a:off x="7758674" y="3628335"/>
                  <a:ext cx="90660" cy="187089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37" name="グループ化 336"/>
              <p:cNvGrpSpPr/>
              <p:nvPr/>
            </p:nvGrpSpPr>
            <p:grpSpPr>
              <a:xfrm>
                <a:off x="7530810" y="3628335"/>
                <a:ext cx="546390" cy="2635980"/>
                <a:chOff x="7530810" y="3628335"/>
                <a:chExt cx="546390" cy="1882449"/>
              </a:xfrm>
            </p:grpSpPr>
            <p:sp>
              <p:nvSpPr>
                <p:cNvPr id="342" name="円/楕円 341"/>
                <p:cNvSpPr/>
                <p:nvPr/>
              </p:nvSpPr>
              <p:spPr bwMode="auto">
                <a:xfrm>
                  <a:off x="7530810" y="4421404"/>
                  <a:ext cx="546390" cy="1089380"/>
                </a:xfrm>
                <a:prstGeom prst="ellipse">
                  <a:avLst/>
                </a:prstGeom>
                <a:pattFill prst="dkUpDiag">
                  <a:fgClr>
                    <a:schemeClr val="bg1">
                      <a:lumMod val="9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" name="円/楕円 342"/>
                <p:cNvSpPr/>
                <p:nvPr/>
              </p:nvSpPr>
              <p:spPr bwMode="auto">
                <a:xfrm>
                  <a:off x="7762457" y="3628335"/>
                  <a:ext cx="83096" cy="187089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338" name="フローチャート : 論理積ゲート 337"/>
              <p:cNvSpPr/>
              <p:nvPr/>
            </p:nvSpPr>
            <p:spPr bwMode="auto">
              <a:xfrm rot="16200000">
                <a:off x="7338265" y="2872472"/>
                <a:ext cx="881932" cy="961698"/>
              </a:xfrm>
              <a:prstGeom prst="flowChartDelay">
                <a:avLst/>
              </a:prstGeom>
              <a:gradFill>
                <a:gsLst>
                  <a:gs pos="50000">
                    <a:schemeClr val="bg1">
                      <a:lumMod val="8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" name="正方形/長方形 338"/>
              <p:cNvSpPr/>
              <p:nvPr/>
            </p:nvSpPr>
            <p:spPr bwMode="auto">
              <a:xfrm>
                <a:off x="7298382" y="3635807"/>
                <a:ext cx="961698" cy="2314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lumMod val="75000"/>
                    </a:schemeClr>
                  </a:gs>
                  <a:gs pos="5000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6">
                      <a:lumMod val="5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" name="月 339"/>
              <p:cNvSpPr/>
              <p:nvPr/>
            </p:nvSpPr>
            <p:spPr bwMode="auto">
              <a:xfrm rot="16200000">
                <a:off x="7714297" y="3572152"/>
                <a:ext cx="106996" cy="1031154"/>
              </a:xfrm>
              <a:prstGeom prst="moon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1" name="月 340"/>
              <p:cNvSpPr/>
              <p:nvPr/>
            </p:nvSpPr>
            <p:spPr bwMode="auto">
              <a:xfrm rot="16200000">
                <a:off x="7685499" y="3936459"/>
                <a:ext cx="182880" cy="1258890"/>
              </a:xfrm>
              <a:prstGeom prst="moon">
                <a:avLst>
                  <a:gd name="adj" fmla="val 3071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416219" y="4734145"/>
            <a:ext cx="1568169" cy="1568169"/>
            <a:chOff x="416219" y="4734145"/>
            <a:chExt cx="1568169" cy="1568169"/>
          </a:xfrm>
        </p:grpSpPr>
        <p:sp>
          <p:nvSpPr>
            <p:cNvPr id="357" name="角丸四角形 356"/>
            <p:cNvSpPr/>
            <p:nvPr/>
          </p:nvSpPr>
          <p:spPr bwMode="auto">
            <a:xfrm>
              <a:off x="416219" y="4734145"/>
              <a:ext cx="1568169" cy="1568169"/>
            </a:xfrm>
            <a:prstGeom prst="roundRect">
              <a:avLst>
                <a:gd name="adj" fmla="val 10836"/>
              </a:avLst>
            </a:prstGeom>
            <a:solidFill>
              <a:srgbClr val="92D050"/>
            </a:solidFill>
            <a:ln>
              <a:headEnd/>
              <a:tailEnd/>
            </a:ln>
            <a:ex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2" name="グループ化 361"/>
            <p:cNvGrpSpPr/>
            <p:nvPr/>
          </p:nvGrpSpPr>
          <p:grpSpPr>
            <a:xfrm>
              <a:off x="628059" y="4938743"/>
              <a:ext cx="1214580" cy="1214578"/>
              <a:chOff x="452500" y="861234"/>
              <a:chExt cx="1565697" cy="1565697"/>
            </a:xfrm>
            <a:solidFill>
              <a:schemeClr val="bg1"/>
            </a:solidFill>
          </p:grpSpPr>
          <p:sp>
            <p:nvSpPr>
              <p:cNvPr id="363" name="円/楕円 362"/>
              <p:cNvSpPr/>
              <p:nvPr/>
            </p:nvSpPr>
            <p:spPr bwMode="auto">
              <a:xfrm>
                <a:off x="452500" y="861234"/>
                <a:ext cx="1565697" cy="1565697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64" name="グループ化 363"/>
              <p:cNvGrpSpPr/>
              <p:nvPr/>
            </p:nvGrpSpPr>
            <p:grpSpPr>
              <a:xfrm>
                <a:off x="863492" y="1272226"/>
                <a:ext cx="743712" cy="743712"/>
                <a:chOff x="863492" y="1223755"/>
                <a:chExt cx="743712" cy="743712"/>
              </a:xfrm>
              <a:grpFill/>
            </p:grpSpPr>
            <p:sp>
              <p:nvSpPr>
                <p:cNvPr id="370" name="アーチ 369"/>
                <p:cNvSpPr/>
                <p:nvPr/>
              </p:nvSpPr>
              <p:spPr bwMode="auto">
                <a:xfrm>
                  <a:off x="863492" y="1223755"/>
                  <a:ext cx="743712" cy="743712"/>
                </a:xfrm>
                <a:prstGeom prst="blockArc">
                  <a:avLst>
                    <a:gd name="adj1" fmla="val 12444455"/>
                    <a:gd name="adj2" fmla="val 19972394"/>
                    <a:gd name="adj3" fmla="val 6818"/>
                  </a:avLst>
                </a:prstGeom>
                <a:grpFill/>
                <a:ln w="3810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71" name="アーチ 370"/>
                <p:cNvSpPr/>
                <p:nvPr/>
              </p:nvSpPr>
              <p:spPr bwMode="auto">
                <a:xfrm rot="10800000">
                  <a:off x="863492" y="1223755"/>
                  <a:ext cx="743712" cy="743712"/>
                </a:xfrm>
                <a:prstGeom prst="blockArc">
                  <a:avLst>
                    <a:gd name="adj1" fmla="val 12444455"/>
                    <a:gd name="adj2" fmla="val 19972394"/>
                    <a:gd name="adj3" fmla="val 6818"/>
                  </a:avLst>
                </a:prstGeom>
                <a:grpFill/>
                <a:ln w="3810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65" name="グループ化 364"/>
              <p:cNvGrpSpPr/>
              <p:nvPr/>
            </p:nvGrpSpPr>
            <p:grpSpPr>
              <a:xfrm>
                <a:off x="1007656" y="1452257"/>
                <a:ext cx="459194" cy="127406"/>
                <a:chOff x="907688" y="1403775"/>
                <a:chExt cx="659130" cy="182880"/>
              </a:xfrm>
              <a:grpFill/>
            </p:grpSpPr>
            <p:sp>
              <p:nvSpPr>
                <p:cNvPr id="367" name="星 5 366"/>
                <p:cNvSpPr/>
                <p:nvPr/>
              </p:nvSpPr>
              <p:spPr bwMode="auto">
                <a:xfrm>
                  <a:off x="1143908" y="1403775"/>
                  <a:ext cx="182880" cy="182880"/>
                </a:xfrm>
                <a:prstGeom prst="star5">
                  <a:avLst/>
                </a:prstGeom>
                <a:grpFill/>
                <a:ln w="3810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8" name="星 5 367"/>
                <p:cNvSpPr/>
                <p:nvPr/>
              </p:nvSpPr>
              <p:spPr bwMode="auto">
                <a:xfrm>
                  <a:off x="907688" y="1403775"/>
                  <a:ext cx="182880" cy="182880"/>
                </a:xfrm>
                <a:prstGeom prst="star5">
                  <a:avLst/>
                </a:prstGeom>
                <a:grpFill/>
                <a:ln w="3810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9" name="星 5 368"/>
                <p:cNvSpPr/>
                <p:nvPr/>
              </p:nvSpPr>
              <p:spPr bwMode="auto">
                <a:xfrm>
                  <a:off x="1383938" y="1403775"/>
                  <a:ext cx="182880" cy="182880"/>
                </a:xfrm>
                <a:prstGeom prst="star5">
                  <a:avLst/>
                </a:prstGeom>
                <a:grpFill/>
                <a:ln w="3810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366" name="角丸四角形 365"/>
              <p:cNvSpPr/>
              <p:nvPr/>
            </p:nvSpPr>
            <p:spPr bwMode="auto">
              <a:xfrm>
                <a:off x="923864" y="1644082"/>
                <a:ext cx="624123" cy="90010"/>
              </a:xfrm>
              <a:prstGeom prst="roundRect">
                <a:avLst/>
              </a:prstGeom>
              <a:grpFill/>
              <a:ln w="381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3" name="グループ化 2"/>
          <p:cNvGrpSpPr/>
          <p:nvPr/>
        </p:nvGrpSpPr>
        <p:grpSpPr>
          <a:xfrm>
            <a:off x="2305979" y="4734145"/>
            <a:ext cx="1568169" cy="1568169"/>
            <a:chOff x="2305979" y="4734145"/>
            <a:chExt cx="1568169" cy="1568169"/>
          </a:xfrm>
        </p:grpSpPr>
        <p:sp>
          <p:nvSpPr>
            <p:cNvPr id="358" name="角丸四角形 357"/>
            <p:cNvSpPr/>
            <p:nvPr/>
          </p:nvSpPr>
          <p:spPr bwMode="auto">
            <a:xfrm>
              <a:off x="2305979" y="4734145"/>
              <a:ext cx="1568169" cy="1568169"/>
            </a:xfrm>
            <a:prstGeom prst="roundRect">
              <a:avLst>
                <a:gd name="adj" fmla="val 10836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headEnd/>
              <a:tailEnd/>
            </a:ln>
            <a:ex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2" name="グループ化 371"/>
            <p:cNvGrpSpPr/>
            <p:nvPr/>
          </p:nvGrpSpPr>
          <p:grpSpPr>
            <a:xfrm>
              <a:off x="2470983" y="5069700"/>
              <a:ext cx="1224854" cy="952662"/>
              <a:chOff x="1420813" y="2795588"/>
              <a:chExt cx="2543175" cy="1978025"/>
            </a:xfrm>
            <a:noFill/>
          </p:grpSpPr>
          <p:sp>
            <p:nvSpPr>
              <p:cNvPr id="373" name="Freeform 6"/>
              <p:cNvSpPr>
                <a:spLocks/>
              </p:cNvSpPr>
              <p:nvPr/>
            </p:nvSpPr>
            <p:spPr bwMode="auto">
              <a:xfrm>
                <a:off x="1420813" y="2795588"/>
                <a:ext cx="2543175" cy="1978025"/>
              </a:xfrm>
              <a:custGeom>
                <a:avLst/>
                <a:gdLst>
                  <a:gd name="T0" fmla="*/ 20 w 1602"/>
                  <a:gd name="T1" fmla="*/ 964 h 1246"/>
                  <a:gd name="T2" fmla="*/ 2 w 1602"/>
                  <a:gd name="T3" fmla="*/ 890 h 1246"/>
                  <a:gd name="T4" fmla="*/ 2 w 1602"/>
                  <a:gd name="T5" fmla="*/ 808 h 1246"/>
                  <a:gd name="T6" fmla="*/ 16 w 1602"/>
                  <a:gd name="T7" fmla="*/ 718 h 1246"/>
                  <a:gd name="T8" fmla="*/ 46 w 1602"/>
                  <a:gd name="T9" fmla="*/ 626 h 1246"/>
                  <a:gd name="T10" fmla="*/ 90 w 1602"/>
                  <a:gd name="T11" fmla="*/ 530 h 1246"/>
                  <a:gd name="T12" fmla="*/ 150 w 1602"/>
                  <a:gd name="T13" fmla="*/ 436 h 1246"/>
                  <a:gd name="T14" fmla="*/ 222 w 1602"/>
                  <a:gd name="T15" fmla="*/ 346 h 1246"/>
                  <a:gd name="T16" fmla="*/ 306 w 1602"/>
                  <a:gd name="T17" fmla="*/ 260 h 1246"/>
                  <a:gd name="T18" fmla="*/ 404 w 1602"/>
                  <a:gd name="T19" fmla="*/ 184 h 1246"/>
                  <a:gd name="T20" fmla="*/ 516 w 1602"/>
                  <a:gd name="T21" fmla="*/ 116 h 1246"/>
                  <a:gd name="T22" fmla="*/ 596 w 1602"/>
                  <a:gd name="T23" fmla="*/ 78 h 1246"/>
                  <a:gd name="T24" fmla="*/ 718 w 1602"/>
                  <a:gd name="T25" fmla="*/ 36 h 1246"/>
                  <a:gd name="T26" fmla="*/ 840 w 1602"/>
                  <a:gd name="T27" fmla="*/ 12 h 1246"/>
                  <a:gd name="T28" fmla="*/ 962 w 1602"/>
                  <a:gd name="T29" fmla="*/ 2 h 1246"/>
                  <a:gd name="T30" fmla="*/ 1078 w 1602"/>
                  <a:gd name="T31" fmla="*/ 4 h 1246"/>
                  <a:gd name="T32" fmla="*/ 1188 w 1602"/>
                  <a:gd name="T33" fmla="*/ 20 h 1246"/>
                  <a:gd name="T34" fmla="*/ 1290 w 1602"/>
                  <a:gd name="T35" fmla="*/ 48 h 1246"/>
                  <a:gd name="T36" fmla="*/ 1380 w 1602"/>
                  <a:gd name="T37" fmla="*/ 84 h 1246"/>
                  <a:gd name="T38" fmla="*/ 1458 w 1602"/>
                  <a:gd name="T39" fmla="*/ 130 h 1246"/>
                  <a:gd name="T40" fmla="*/ 1522 w 1602"/>
                  <a:gd name="T41" fmla="*/ 182 h 1246"/>
                  <a:gd name="T42" fmla="*/ 1566 w 1602"/>
                  <a:gd name="T43" fmla="*/ 242 h 1246"/>
                  <a:gd name="T44" fmla="*/ 1586 w 1602"/>
                  <a:gd name="T45" fmla="*/ 284 h 1246"/>
                  <a:gd name="T46" fmla="*/ 1600 w 1602"/>
                  <a:gd name="T47" fmla="*/ 356 h 1246"/>
                  <a:gd name="T48" fmla="*/ 1600 w 1602"/>
                  <a:gd name="T49" fmla="*/ 436 h 1246"/>
                  <a:gd name="T50" fmla="*/ 1586 w 1602"/>
                  <a:gd name="T51" fmla="*/ 526 h 1246"/>
                  <a:gd name="T52" fmla="*/ 1554 w 1602"/>
                  <a:gd name="T53" fmla="*/ 618 h 1246"/>
                  <a:gd name="T54" fmla="*/ 1510 w 1602"/>
                  <a:gd name="T55" fmla="*/ 714 h 1246"/>
                  <a:gd name="T56" fmla="*/ 1452 w 1602"/>
                  <a:gd name="T57" fmla="*/ 808 h 1246"/>
                  <a:gd name="T58" fmla="*/ 1380 w 1602"/>
                  <a:gd name="T59" fmla="*/ 900 h 1246"/>
                  <a:gd name="T60" fmla="*/ 1294 w 1602"/>
                  <a:gd name="T61" fmla="*/ 984 h 1246"/>
                  <a:gd name="T62" fmla="*/ 1196 w 1602"/>
                  <a:gd name="T63" fmla="*/ 1062 h 1246"/>
                  <a:gd name="T64" fmla="*/ 1086 w 1602"/>
                  <a:gd name="T65" fmla="*/ 1130 h 1246"/>
                  <a:gd name="T66" fmla="*/ 1006 w 1602"/>
                  <a:gd name="T67" fmla="*/ 1166 h 1246"/>
                  <a:gd name="T68" fmla="*/ 886 w 1602"/>
                  <a:gd name="T69" fmla="*/ 1208 h 1246"/>
                  <a:gd name="T70" fmla="*/ 764 w 1602"/>
                  <a:gd name="T71" fmla="*/ 1234 h 1246"/>
                  <a:gd name="T72" fmla="*/ 644 w 1602"/>
                  <a:gd name="T73" fmla="*/ 1244 h 1246"/>
                  <a:gd name="T74" fmla="*/ 528 w 1602"/>
                  <a:gd name="T75" fmla="*/ 1242 h 1246"/>
                  <a:gd name="T76" fmla="*/ 418 w 1602"/>
                  <a:gd name="T77" fmla="*/ 1228 h 1246"/>
                  <a:gd name="T78" fmla="*/ 318 w 1602"/>
                  <a:gd name="T79" fmla="*/ 1200 h 1246"/>
                  <a:gd name="T80" fmla="*/ 226 w 1602"/>
                  <a:gd name="T81" fmla="*/ 1164 h 1246"/>
                  <a:gd name="T82" fmla="*/ 150 w 1602"/>
                  <a:gd name="T83" fmla="*/ 1120 h 1246"/>
                  <a:gd name="T84" fmla="*/ 86 w 1602"/>
                  <a:gd name="T85" fmla="*/ 1066 h 1246"/>
                  <a:gd name="T86" fmla="*/ 40 w 1602"/>
                  <a:gd name="T87" fmla="*/ 1006 h 1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602" h="1246">
                    <a:moveTo>
                      <a:pt x="28" y="986"/>
                    </a:moveTo>
                    <a:lnTo>
                      <a:pt x="28" y="986"/>
                    </a:lnTo>
                    <a:lnTo>
                      <a:pt x="20" y="964"/>
                    </a:lnTo>
                    <a:lnTo>
                      <a:pt x="12" y="940"/>
                    </a:lnTo>
                    <a:lnTo>
                      <a:pt x="6" y="916"/>
                    </a:lnTo>
                    <a:lnTo>
                      <a:pt x="2" y="890"/>
                    </a:lnTo>
                    <a:lnTo>
                      <a:pt x="0" y="864"/>
                    </a:lnTo>
                    <a:lnTo>
                      <a:pt x="0" y="836"/>
                    </a:lnTo>
                    <a:lnTo>
                      <a:pt x="2" y="808"/>
                    </a:lnTo>
                    <a:lnTo>
                      <a:pt x="6" y="778"/>
                    </a:lnTo>
                    <a:lnTo>
                      <a:pt x="10" y="748"/>
                    </a:lnTo>
                    <a:lnTo>
                      <a:pt x="16" y="718"/>
                    </a:lnTo>
                    <a:lnTo>
                      <a:pt x="24" y="688"/>
                    </a:lnTo>
                    <a:lnTo>
                      <a:pt x="34" y="656"/>
                    </a:lnTo>
                    <a:lnTo>
                      <a:pt x="46" y="626"/>
                    </a:lnTo>
                    <a:lnTo>
                      <a:pt x="60" y="594"/>
                    </a:lnTo>
                    <a:lnTo>
                      <a:pt x="74" y="562"/>
                    </a:lnTo>
                    <a:lnTo>
                      <a:pt x="90" y="530"/>
                    </a:lnTo>
                    <a:lnTo>
                      <a:pt x="108" y="500"/>
                    </a:lnTo>
                    <a:lnTo>
                      <a:pt x="128" y="468"/>
                    </a:lnTo>
                    <a:lnTo>
                      <a:pt x="150" y="436"/>
                    </a:lnTo>
                    <a:lnTo>
                      <a:pt x="172" y="406"/>
                    </a:lnTo>
                    <a:lnTo>
                      <a:pt x="196" y="376"/>
                    </a:lnTo>
                    <a:lnTo>
                      <a:pt x="222" y="346"/>
                    </a:lnTo>
                    <a:lnTo>
                      <a:pt x="248" y="316"/>
                    </a:lnTo>
                    <a:lnTo>
                      <a:pt x="276" y="288"/>
                    </a:lnTo>
                    <a:lnTo>
                      <a:pt x="306" y="260"/>
                    </a:lnTo>
                    <a:lnTo>
                      <a:pt x="338" y="234"/>
                    </a:lnTo>
                    <a:lnTo>
                      <a:pt x="370" y="208"/>
                    </a:lnTo>
                    <a:lnTo>
                      <a:pt x="404" y="184"/>
                    </a:lnTo>
                    <a:lnTo>
                      <a:pt x="440" y="160"/>
                    </a:lnTo>
                    <a:lnTo>
                      <a:pt x="478" y="138"/>
                    </a:lnTo>
                    <a:lnTo>
                      <a:pt x="516" y="116"/>
                    </a:lnTo>
                    <a:lnTo>
                      <a:pt x="554" y="96"/>
                    </a:lnTo>
                    <a:lnTo>
                      <a:pt x="554" y="96"/>
                    </a:lnTo>
                    <a:lnTo>
                      <a:pt x="596" y="78"/>
                    </a:lnTo>
                    <a:lnTo>
                      <a:pt x="636" y="62"/>
                    </a:lnTo>
                    <a:lnTo>
                      <a:pt x="676" y="48"/>
                    </a:lnTo>
                    <a:lnTo>
                      <a:pt x="718" y="36"/>
                    </a:lnTo>
                    <a:lnTo>
                      <a:pt x="758" y="26"/>
                    </a:lnTo>
                    <a:lnTo>
                      <a:pt x="800" y="18"/>
                    </a:lnTo>
                    <a:lnTo>
                      <a:pt x="840" y="12"/>
                    </a:lnTo>
                    <a:lnTo>
                      <a:pt x="880" y="6"/>
                    </a:lnTo>
                    <a:lnTo>
                      <a:pt x="922" y="2"/>
                    </a:lnTo>
                    <a:lnTo>
                      <a:pt x="962" y="2"/>
                    </a:lnTo>
                    <a:lnTo>
                      <a:pt x="1000" y="0"/>
                    </a:lnTo>
                    <a:lnTo>
                      <a:pt x="1040" y="2"/>
                    </a:lnTo>
                    <a:lnTo>
                      <a:pt x="1078" y="4"/>
                    </a:lnTo>
                    <a:lnTo>
                      <a:pt x="1116" y="8"/>
                    </a:lnTo>
                    <a:lnTo>
                      <a:pt x="1152" y="14"/>
                    </a:lnTo>
                    <a:lnTo>
                      <a:pt x="1188" y="20"/>
                    </a:lnTo>
                    <a:lnTo>
                      <a:pt x="1224" y="28"/>
                    </a:lnTo>
                    <a:lnTo>
                      <a:pt x="1258" y="38"/>
                    </a:lnTo>
                    <a:lnTo>
                      <a:pt x="1290" y="48"/>
                    </a:lnTo>
                    <a:lnTo>
                      <a:pt x="1322" y="58"/>
                    </a:lnTo>
                    <a:lnTo>
                      <a:pt x="1352" y="72"/>
                    </a:lnTo>
                    <a:lnTo>
                      <a:pt x="1380" y="84"/>
                    </a:lnTo>
                    <a:lnTo>
                      <a:pt x="1408" y="98"/>
                    </a:lnTo>
                    <a:lnTo>
                      <a:pt x="1434" y="114"/>
                    </a:lnTo>
                    <a:lnTo>
                      <a:pt x="1458" y="130"/>
                    </a:lnTo>
                    <a:lnTo>
                      <a:pt x="1482" y="146"/>
                    </a:lnTo>
                    <a:lnTo>
                      <a:pt x="1502" y="164"/>
                    </a:lnTo>
                    <a:lnTo>
                      <a:pt x="1522" y="182"/>
                    </a:lnTo>
                    <a:lnTo>
                      <a:pt x="1538" y="202"/>
                    </a:lnTo>
                    <a:lnTo>
                      <a:pt x="1554" y="222"/>
                    </a:lnTo>
                    <a:lnTo>
                      <a:pt x="1566" y="242"/>
                    </a:lnTo>
                    <a:lnTo>
                      <a:pt x="1576" y="262"/>
                    </a:lnTo>
                    <a:lnTo>
                      <a:pt x="1576" y="262"/>
                    </a:lnTo>
                    <a:lnTo>
                      <a:pt x="1586" y="284"/>
                    </a:lnTo>
                    <a:lnTo>
                      <a:pt x="1592" y="306"/>
                    </a:lnTo>
                    <a:lnTo>
                      <a:pt x="1598" y="330"/>
                    </a:lnTo>
                    <a:lnTo>
                      <a:pt x="1600" y="356"/>
                    </a:lnTo>
                    <a:lnTo>
                      <a:pt x="1602" y="382"/>
                    </a:lnTo>
                    <a:lnTo>
                      <a:pt x="1602" y="408"/>
                    </a:lnTo>
                    <a:lnTo>
                      <a:pt x="1600" y="436"/>
                    </a:lnTo>
                    <a:lnTo>
                      <a:pt x="1598" y="466"/>
                    </a:lnTo>
                    <a:lnTo>
                      <a:pt x="1592" y="496"/>
                    </a:lnTo>
                    <a:lnTo>
                      <a:pt x="1586" y="526"/>
                    </a:lnTo>
                    <a:lnTo>
                      <a:pt x="1576" y="556"/>
                    </a:lnTo>
                    <a:lnTo>
                      <a:pt x="1566" y="588"/>
                    </a:lnTo>
                    <a:lnTo>
                      <a:pt x="1554" y="618"/>
                    </a:lnTo>
                    <a:lnTo>
                      <a:pt x="1542" y="650"/>
                    </a:lnTo>
                    <a:lnTo>
                      <a:pt x="1526" y="682"/>
                    </a:lnTo>
                    <a:lnTo>
                      <a:pt x="1510" y="714"/>
                    </a:lnTo>
                    <a:lnTo>
                      <a:pt x="1492" y="746"/>
                    </a:lnTo>
                    <a:lnTo>
                      <a:pt x="1472" y="776"/>
                    </a:lnTo>
                    <a:lnTo>
                      <a:pt x="1452" y="808"/>
                    </a:lnTo>
                    <a:lnTo>
                      <a:pt x="1428" y="838"/>
                    </a:lnTo>
                    <a:lnTo>
                      <a:pt x="1404" y="870"/>
                    </a:lnTo>
                    <a:lnTo>
                      <a:pt x="1380" y="900"/>
                    </a:lnTo>
                    <a:lnTo>
                      <a:pt x="1352" y="928"/>
                    </a:lnTo>
                    <a:lnTo>
                      <a:pt x="1324" y="958"/>
                    </a:lnTo>
                    <a:lnTo>
                      <a:pt x="1294" y="984"/>
                    </a:lnTo>
                    <a:lnTo>
                      <a:pt x="1262" y="1012"/>
                    </a:lnTo>
                    <a:lnTo>
                      <a:pt x="1230" y="1038"/>
                    </a:lnTo>
                    <a:lnTo>
                      <a:pt x="1196" y="1062"/>
                    </a:lnTo>
                    <a:lnTo>
                      <a:pt x="1160" y="1086"/>
                    </a:lnTo>
                    <a:lnTo>
                      <a:pt x="1124" y="1108"/>
                    </a:lnTo>
                    <a:lnTo>
                      <a:pt x="1086" y="1130"/>
                    </a:lnTo>
                    <a:lnTo>
                      <a:pt x="1046" y="1148"/>
                    </a:lnTo>
                    <a:lnTo>
                      <a:pt x="1046" y="1148"/>
                    </a:lnTo>
                    <a:lnTo>
                      <a:pt x="1006" y="1166"/>
                    </a:lnTo>
                    <a:lnTo>
                      <a:pt x="966" y="1182"/>
                    </a:lnTo>
                    <a:lnTo>
                      <a:pt x="926" y="1196"/>
                    </a:lnTo>
                    <a:lnTo>
                      <a:pt x="886" y="1208"/>
                    </a:lnTo>
                    <a:lnTo>
                      <a:pt x="844" y="1218"/>
                    </a:lnTo>
                    <a:lnTo>
                      <a:pt x="804" y="1226"/>
                    </a:lnTo>
                    <a:lnTo>
                      <a:pt x="764" y="1234"/>
                    </a:lnTo>
                    <a:lnTo>
                      <a:pt x="724" y="1238"/>
                    </a:lnTo>
                    <a:lnTo>
                      <a:pt x="684" y="1242"/>
                    </a:lnTo>
                    <a:lnTo>
                      <a:pt x="644" y="1244"/>
                    </a:lnTo>
                    <a:lnTo>
                      <a:pt x="604" y="1246"/>
                    </a:lnTo>
                    <a:lnTo>
                      <a:pt x="566" y="1244"/>
                    </a:lnTo>
                    <a:lnTo>
                      <a:pt x="528" y="1242"/>
                    </a:lnTo>
                    <a:lnTo>
                      <a:pt x="490" y="1238"/>
                    </a:lnTo>
                    <a:lnTo>
                      <a:pt x="454" y="1234"/>
                    </a:lnTo>
                    <a:lnTo>
                      <a:pt x="418" y="1228"/>
                    </a:lnTo>
                    <a:lnTo>
                      <a:pt x="384" y="1220"/>
                    </a:lnTo>
                    <a:lnTo>
                      <a:pt x="350" y="1210"/>
                    </a:lnTo>
                    <a:lnTo>
                      <a:pt x="318" y="1200"/>
                    </a:lnTo>
                    <a:lnTo>
                      <a:pt x="286" y="1190"/>
                    </a:lnTo>
                    <a:lnTo>
                      <a:pt x="256" y="1178"/>
                    </a:lnTo>
                    <a:lnTo>
                      <a:pt x="226" y="1164"/>
                    </a:lnTo>
                    <a:lnTo>
                      <a:pt x="200" y="1150"/>
                    </a:lnTo>
                    <a:lnTo>
                      <a:pt x="174" y="1136"/>
                    </a:lnTo>
                    <a:lnTo>
                      <a:pt x="150" y="1120"/>
                    </a:lnTo>
                    <a:lnTo>
                      <a:pt x="126" y="1102"/>
                    </a:lnTo>
                    <a:lnTo>
                      <a:pt x="106" y="1084"/>
                    </a:lnTo>
                    <a:lnTo>
                      <a:pt x="86" y="1066"/>
                    </a:lnTo>
                    <a:lnTo>
                      <a:pt x="68" y="1048"/>
                    </a:lnTo>
                    <a:lnTo>
                      <a:pt x="54" y="1028"/>
                    </a:lnTo>
                    <a:lnTo>
                      <a:pt x="40" y="1006"/>
                    </a:lnTo>
                    <a:lnTo>
                      <a:pt x="28" y="986"/>
                    </a:lnTo>
                    <a:lnTo>
                      <a:pt x="28" y="986"/>
                    </a:ln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4" name="Freeform 7"/>
              <p:cNvSpPr>
                <a:spLocks/>
              </p:cNvSpPr>
              <p:nvPr/>
            </p:nvSpPr>
            <p:spPr bwMode="auto">
              <a:xfrm>
                <a:off x="1490663" y="3043238"/>
                <a:ext cx="2447925" cy="1612900"/>
              </a:xfrm>
              <a:custGeom>
                <a:avLst/>
                <a:gdLst>
                  <a:gd name="T0" fmla="*/ 1528 w 1542"/>
                  <a:gd name="T1" fmla="*/ 110 h 1016"/>
                  <a:gd name="T2" fmla="*/ 1538 w 1542"/>
                  <a:gd name="T3" fmla="*/ 144 h 1016"/>
                  <a:gd name="T4" fmla="*/ 1542 w 1542"/>
                  <a:gd name="T5" fmla="*/ 182 h 1016"/>
                  <a:gd name="T6" fmla="*/ 1540 w 1542"/>
                  <a:gd name="T7" fmla="*/ 226 h 1016"/>
                  <a:gd name="T8" fmla="*/ 1530 w 1542"/>
                  <a:gd name="T9" fmla="*/ 272 h 1016"/>
                  <a:gd name="T10" fmla="*/ 1514 w 1542"/>
                  <a:gd name="T11" fmla="*/ 324 h 1016"/>
                  <a:gd name="T12" fmla="*/ 1492 w 1542"/>
                  <a:gd name="T13" fmla="*/ 376 h 1016"/>
                  <a:gd name="T14" fmla="*/ 1428 w 1542"/>
                  <a:gd name="T15" fmla="*/ 488 h 1016"/>
                  <a:gd name="T16" fmla="*/ 1366 w 1542"/>
                  <a:gd name="T17" fmla="*/ 572 h 1016"/>
                  <a:gd name="T18" fmla="*/ 1318 w 1542"/>
                  <a:gd name="T19" fmla="*/ 628 h 1016"/>
                  <a:gd name="T20" fmla="*/ 1262 w 1542"/>
                  <a:gd name="T21" fmla="*/ 682 h 1016"/>
                  <a:gd name="T22" fmla="*/ 1204 w 1542"/>
                  <a:gd name="T23" fmla="*/ 734 h 1016"/>
                  <a:gd name="T24" fmla="*/ 1138 w 1542"/>
                  <a:gd name="T25" fmla="*/ 784 h 1016"/>
                  <a:gd name="T26" fmla="*/ 1068 w 1542"/>
                  <a:gd name="T27" fmla="*/ 830 h 1016"/>
                  <a:gd name="T28" fmla="*/ 994 w 1542"/>
                  <a:gd name="T29" fmla="*/ 872 h 1016"/>
                  <a:gd name="T30" fmla="*/ 956 w 1542"/>
                  <a:gd name="T31" fmla="*/ 892 h 1016"/>
                  <a:gd name="T32" fmla="*/ 876 w 1542"/>
                  <a:gd name="T33" fmla="*/ 926 h 1016"/>
                  <a:gd name="T34" fmla="*/ 796 w 1542"/>
                  <a:gd name="T35" fmla="*/ 954 h 1016"/>
                  <a:gd name="T36" fmla="*/ 718 w 1542"/>
                  <a:gd name="T37" fmla="*/ 976 h 1016"/>
                  <a:gd name="T38" fmla="*/ 640 w 1542"/>
                  <a:gd name="T39" fmla="*/ 994 h 1016"/>
                  <a:gd name="T40" fmla="*/ 492 w 1542"/>
                  <a:gd name="T41" fmla="*/ 1014 h 1016"/>
                  <a:gd name="T42" fmla="*/ 354 w 1542"/>
                  <a:gd name="T43" fmla="*/ 1014 h 1016"/>
                  <a:gd name="T44" fmla="*/ 232 w 1542"/>
                  <a:gd name="T45" fmla="*/ 998 h 1016"/>
                  <a:gd name="T46" fmla="*/ 180 w 1542"/>
                  <a:gd name="T47" fmla="*/ 984 h 1016"/>
                  <a:gd name="T48" fmla="*/ 132 w 1542"/>
                  <a:gd name="T49" fmla="*/ 968 h 1016"/>
                  <a:gd name="T50" fmla="*/ 90 w 1542"/>
                  <a:gd name="T51" fmla="*/ 946 h 1016"/>
                  <a:gd name="T52" fmla="*/ 56 w 1542"/>
                  <a:gd name="T53" fmla="*/ 922 h 1016"/>
                  <a:gd name="T54" fmla="*/ 30 w 1542"/>
                  <a:gd name="T55" fmla="*/ 896 h 1016"/>
                  <a:gd name="T56" fmla="*/ 10 w 1542"/>
                  <a:gd name="T57" fmla="*/ 866 h 1016"/>
                  <a:gd name="T58" fmla="*/ 6 w 1542"/>
                  <a:gd name="T59" fmla="*/ 852 h 1016"/>
                  <a:gd name="T60" fmla="*/ 0 w 1542"/>
                  <a:gd name="T61" fmla="*/ 820 h 1016"/>
                  <a:gd name="T62" fmla="*/ 2 w 1542"/>
                  <a:gd name="T63" fmla="*/ 782 h 1016"/>
                  <a:gd name="T64" fmla="*/ 12 w 1542"/>
                  <a:gd name="T65" fmla="*/ 744 h 1016"/>
                  <a:gd name="T66" fmla="*/ 26 w 1542"/>
                  <a:gd name="T67" fmla="*/ 700 h 1016"/>
                  <a:gd name="T68" fmla="*/ 62 w 1542"/>
                  <a:gd name="T69" fmla="*/ 630 h 1016"/>
                  <a:gd name="T70" fmla="*/ 130 w 1542"/>
                  <a:gd name="T71" fmla="*/ 532 h 1016"/>
                  <a:gd name="T72" fmla="*/ 222 w 1542"/>
                  <a:gd name="T73" fmla="*/ 432 h 1016"/>
                  <a:gd name="T74" fmla="*/ 334 w 1542"/>
                  <a:gd name="T75" fmla="*/ 332 h 1016"/>
                  <a:gd name="T76" fmla="*/ 466 w 1542"/>
                  <a:gd name="T77" fmla="*/ 236 h 1016"/>
                  <a:gd name="T78" fmla="*/ 576 w 1542"/>
                  <a:gd name="T79" fmla="*/ 172 h 1016"/>
                  <a:gd name="T80" fmla="*/ 616 w 1542"/>
                  <a:gd name="T81" fmla="*/ 152 h 1016"/>
                  <a:gd name="T82" fmla="*/ 694 w 1542"/>
                  <a:gd name="T83" fmla="*/ 116 h 1016"/>
                  <a:gd name="T84" fmla="*/ 850 w 1542"/>
                  <a:gd name="T85" fmla="*/ 58 h 1016"/>
                  <a:gd name="T86" fmla="*/ 1002 w 1542"/>
                  <a:gd name="T87" fmla="*/ 22 h 1016"/>
                  <a:gd name="T88" fmla="*/ 1142 w 1542"/>
                  <a:gd name="T89" fmla="*/ 2 h 1016"/>
                  <a:gd name="T90" fmla="*/ 1268 w 1542"/>
                  <a:gd name="T91" fmla="*/ 2 h 1016"/>
                  <a:gd name="T92" fmla="*/ 1374 w 1542"/>
                  <a:gd name="T93" fmla="*/ 16 h 1016"/>
                  <a:gd name="T94" fmla="*/ 1418 w 1542"/>
                  <a:gd name="T95" fmla="*/ 28 h 1016"/>
                  <a:gd name="T96" fmla="*/ 1458 w 1542"/>
                  <a:gd name="T97" fmla="*/ 44 h 1016"/>
                  <a:gd name="T98" fmla="*/ 1488 w 1542"/>
                  <a:gd name="T99" fmla="*/ 64 h 1016"/>
                  <a:gd name="T100" fmla="*/ 1512 w 1542"/>
                  <a:gd name="T101" fmla="*/ 86 h 1016"/>
                  <a:gd name="T102" fmla="*/ 1528 w 1542"/>
                  <a:gd name="T103" fmla="*/ 110 h 10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2" h="1016">
                    <a:moveTo>
                      <a:pt x="1528" y="110"/>
                    </a:moveTo>
                    <a:lnTo>
                      <a:pt x="1528" y="110"/>
                    </a:lnTo>
                    <a:lnTo>
                      <a:pt x="1534" y="126"/>
                    </a:lnTo>
                    <a:lnTo>
                      <a:pt x="1538" y="144"/>
                    </a:lnTo>
                    <a:lnTo>
                      <a:pt x="1542" y="162"/>
                    </a:lnTo>
                    <a:lnTo>
                      <a:pt x="1542" y="182"/>
                    </a:lnTo>
                    <a:lnTo>
                      <a:pt x="1542" y="204"/>
                    </a:lnTo>
                    <a:lnTo>
                      <a:pt x="1540" y="226"/>
                    </a:lnTo>
                    <a:lnTo>
                      <a:pt x="1536" y="248"/>
                    </a:lnTo>
                    <a:lnTo>
                      <a:pt x="1530" y="272"/>
                    </a:lnTo>
                    <a:lnTo>
                      <a:pt x="1522" y="298"/>
                    </a:lnTo>
                    <a:lnTo>
                      <a:pt x="1514" y="324"/>
                    </a:lnTo>
                    <a:lnTo>
                      <a:pt x="1504" y="350"/>
                    </a:lnTo>
                    <a:lnTo>
                      <a:pt x="1492" y="376"/>
                    </a:lnTo>
                    <a:lnTo>
                      <a:pt x="1462" y="432"/>
                    </a:lnTo>
                    <a:lnTo>
                      <a:pt x="1428" y="488"/>
                    </a:lnTo>
                    <a:lnTo>
                      <a:pt x="1388" y="544"/>
                    </a:lnTo>
                    <a:lnTo>
                      <a:pt x="1366" y="572"/>
                    </a:lnTo>
                    <a:lnTo>
                      <a:pt x="1342" y="600"/>
                    </a:lnTo>
                    <a:lnTo>
                      <a:pt x="1318" y="628"/>
                    </a:lnTo>
                    <a:lnTo>
                      <a:pt x="1290" y="656"/>
                    </a:lnTo>
                    <a:lnTo>
                      <a:pt x="1262" y="682"/>
                    </a:lnTo>
                    <a:lnTo>
                      <a:pt x="1234" y="708"/>
                    </a:lnTo>
                    <a:lnTo>
                      <a:pt x="1204" y="734"/>
                    </a:lnTo>
                    <a:lnTo>
                      <a:pt x="1172" y="760"/>
                    </a:lnTo>
                    <a:lnTo>
                      <a:pt x="1138" y="784"/>
                    </a:lnTo>
                    <a:lnTo>
                      <a:pt x="1104" y="808"/>
                    </a:lnTo>
                    <a:lnTo>
                      <a:pt x="1068" y="830"/>
                    </a:lnTo>
                    <a:lnTo>
                      <a:pt x="1032" y="852"/>
                    </a:lnTo>
                    <a:lnTo>
                      <a:pt x="994" y="872"/>
                    </a:lnTo>
                    <a:lnTo>
                      <a:pt x="956" y="892"/>
                    </a:lnTo>
                    <a:lnTo>
                      <a:pt x="956" y="892"/>
                    </a:lnTo>
                    <a:lnTo>
                      <a:pt x="916" y="908"/>
                    </a:lnTo>
                    <a:lnTo>
                      <a:pt x="876" y="926"/>
                    </a:lnTo>
                    <a:lnTo>
                      <a:pt x="836" y="940"/>
                    </a:lnTo>
                    <a:lnTo>
                      <a:pt x="796" y="954"/>
                    </a:lnTo>
                    <a:lnTo>
                      <a:pt x="758" y="966"/>
                    </a:lnTo>
                    <a:lnTo>
                      <a:pt x="718" y="976"/>
                    </a:lnTo>
                    <a:lnTo>
                      <a:pt x="680" y="986"/>
                    </a:lnTo>
                    <a:lnTo>
                      <a:pt x="640" y="994"/>
                    </a:lnTo>
                    <a:lnTo>
                      <a:pt x="564" y="1006"/>
                    </a:lnTo>
                    <a:lnTo>
                      <a:pt x="492" y="1014"/>
                    </a:lnTo>
                    <a:lnTo>
                      <a:pt x="420" y="1016"/>
                    </a:lnTo>
                    <a:lnTo>
                      <a:pt x="354" y="1014"/>
                    </a:lnTo>
                    <a:lnTo>
                      <a:pt x="290" y="1008"/>
                    </a:lnTo>
                    <a:lnTo>
                      <a:pt x="232" y="998"/>
                    </a:lnTo>
                    <a:lnTo>
                      <a:pt x="206" y="992"/>
                    </a:lnTo>
                    <a:lnTo>
                      <a:pt x="180" y="984"/>
                    </a:lnTo>
                    <a:lnTo>
                      <a:pt x="154" y="976"/>
                    </a:lnTo>
                    <a:lnTo>
                      <a:pt x="132" y="968"/>
                    </a:lnTo>
                    <a:lnTo>
                      <a:pt x="110" y="958"/>
                    </a:lnTo>
                    <a:lnTo>
                      <a:pt x="90" y="946"/>
                    </a:lnTo>
                    <a:lnTo>
                      <a:pt x="72" y="934"/>
                    </a:lnTo>
                    <a:lnTo>
                      <a:pt x="56" y="922"/>
                    </a:lnTo>
                    <a:lnTo>
                      <a:pt x="42" y="910"/>
                    </a:lnTo>
                    <a:lnTo>
                      <a:pt x="30" y="896"/>
                    </a:lnTo>
                    <a:lnTo>
                      <a:pt x="18" y="880"/>
                    </a:lnTo>
                    <a:lnTo>
                      <a:pt x="10" y="866"/>
                    </a:lnTo>
                    <a:lnTo>
                      <a:pt x="10" y="866"/>
                    </a:lnTo>
                    <a:lnTo>
                      <a:pt x="6" y="852"/>
                    </a:lnTo>
                    <a:lnTo>
                      <a:pt x="2" y="836"/>
                    </a:lnTo>
                    <a:lnTo>
                      <a:pt x="0" y="820"/>
                    </a:lnTo>
                    <a:lnTo>
                      <a:pt x="0" y="802"/>
                    </a:lnTo>
                    <a:lnTo>
                      <a:pt x="2" y="782"/>
                    </a:lnTo>
                    <a:lnTo>
                      <a:pt x="6" y="764"/>
                    </a:lnTo>
                    <a:lnTo>
                      <a:pt x="12" y="744"/>
                    </a:lnTo>
                    <a:lnTo>
                      <a:pt x="18" y="722"/>
                    </a:lnTo>
                    <a:lnTo>
                      <a:pt x="26" y="700"/>
                    </a:lnTo>
                    <a:lnTo>
                      <a:pt x="36" y="678"/>
                    </a:lnTo>
                    <a:lnTo>
                      <a:pt x="62" y="630"/>
                    </a:lnTo>
                    <a:lnTo>
                      <a:pt x="92" y="582"/>
                    </a:lnTo>
                    <a:lnTo>
                      <a:pt x="130" y="532"/>
                    </a:lnTo>
                    <a:lnTo>
                      <a:pt x="172" y="482"/>
                    </a:lnTo>
                    <a:lnTo>
                      <a:pt x="222" y="432"/>
                    </a:lnTo>
                    <a:lnTo>
                      <a:pt x="274" y="380"/>
                    </a:lnTo>
                    <a:lnTo>
                      <a:pt x="334" y="332"/>
                    </a:lnTo>
                    <a:lnTo>
                      <a:pt x="398" y="284"/>
                    </a:lnTo>
                    <a:lnTo>
                      <a:pt x="466" y="236"/>
                    </a:lnTo>
                    <a:lnTo>
                      <a:pt x="538" y="194"/>
                    </a:lnTo>
                    <a:lnTo>
                      <a:pt x="576" y="172"/>
                    </a:lnTo>
                    <a:lnTo>
                      <a:pt x="616" y="152"/>
                    </a:lnTo>
                    <a:lnTo>
                      <a:pt x="616" y="152"/>
                    </a:lnTo>
                    <a:lnTo>
                      <a:pt x="654" y="134"/>
                    </a:lnTo>
                    <a:lnTo>
                      <a:pt x="694" y="116"/>
                    </a:lnTo>
                    <a:lnTo>
                      <a:pt x="774" y="84"/>
                    </a:lnTo>
                    <a:lnTo>
                      <a:pt x="850" y="58"/>
                    </a:lnTo>
                    <a:lnTo>
                      <a:pt x="928" y="38"/>
                    </a:lnTo>
                    <a:lnTo>
                      <a:pt x="1002" y="22"/>
                    </a:lnTo>
                    <a:lnTo>
                      <a:pt x="1074" y="10"/>
                    </a:lnTo>
                    <a:lnTo>
                      <a:pt x="1142" y="2"/>
                    </a:lnTo>
                    <a:lnTo>
                      <a:pt x="1206" y="0"/>
                    </a:lnTo>
                    <a:lnTo>
                      <a:pt x="1268" y="2"/>
                    </a:lnTo>
                    <a:lnTo>
                      <a:pt x="1324" y="6"/>
                    </a:lnTo>
                    <a:lnTo>
                      <a:pt x="1374" y="16"/>
                    </a:lnTo>
                    <a:lnTo>
                      <a:pt x="1398" y="22"/>
                    </a:lnTo>
                    <a:lnTo>
                      <a:pt x="1418" y="28"/>
                    </a:lnTo>
                    <a:lnTo>
                      <a:pt x="1438" y="36"/>
                    </a:lnTo>
                    <a:lnTo>
                      <a:pt x="1458" y="44"/>
                    </a:lnTo>
                    <a:lnTo>
                      <a:pt x="1474" y="54"/>
                    </a:lnTo>
                    <a:lnTo>
                      <a:pt x="1488" y="64"/>
                    </a:lnTo>
                    <a:lnTo>
                      <a:pt x="1502" y="74"/>
                    </a:lnTo>
                    <a:lnTo>
                      <a:pt x="1512" y="86"/>
                    </a:lnTo>
                    <a:lnTo>
                      <a:pt x="1522" y="98"/>
                    </a:lnTo>
                    <a:lnTo>
                      <a:pt x="1528" y="110"/>
                    </a:lnTo>
                    <a:lnTo>
                      <a:pt x="1528" y="110"/>
                    </a:ln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5" name="Freeform 8"/>
              <p:cNvSpPr>
                <a:spLocks/>
              </p:cNvSpPr>
              <p:nvPr/>
            </p:nvSpPr>
            <p:spPr bwMode="auto">
              <a:xfrm>
                <a:off x="2208213" y="3014663"/>
                <a:ext cx="1222375" cy="409575"/>
              </a:xfrm>
              <a:custGeom>
                <a:avLst/>
                <a:gdLst>
                  <a:gd name="T0" fmla="*/ 2 w 770"/>
                  <a:gd name="T1" fmla="*/ 254 h 258"/>
                  <a:gd name="T2" fmla="*/ 2 w 770"/>
                  <a:gd name="T3" fmla="*/ 254 h 258"/>
                  <a:gd name="T4" fmla="*/ 0 w 770"/>
                  <a:gd name="T5" fmla="*/ 252 h 258"/>
                  <a:gd name="T6" fmla="*/ 0 w 770"/>
                  <a:gd name="T7" fmla="*/ 248 h 258"/>
                  <a:gd name="T8" fmla="*/ 2 w 770"/>
                  <a:gd name="T9" fmla="*/ 240 h 258"/>
                  <a:gd name="T10" fmla="*/ 10 w 770"/>
                  <a:gd name="T11" fmla="*/ 230 h 258"/>
                  <a:gd name="T12" fmla="*/ 22 w 770"/>
                  <a:gd name="T13" fmla="*/ 218 h 258"/>
                  <a:gd name="T14" fmla="*/ 38 w 770"/>
                  <a:gd name="T15" fmla="*/ 206 h 258"/>
                  <a:gd name="T16" fmla="*/ 58 w 770"/>
                  <a:gd name="T17" fmla="*/ 192 h 258"/>
                  <a:gd name="T18" fmla="*/ 108 w 770"/>
                  <a:gd name="T19" fmla="*/ 162 h 258"/>
                  <a:gd name="T20" fmla="*/ 168 w 770"/>
                  <a:gd name="T21" fmla="*/ 130 h 258"/>
                  <a:gd name="T22" fmla="*/ 240 w 770"/>
                  <a:gd name="T23" fmla="*/ 98 h 258"/>
                  <a:gd name="T24" fmla="*/ 320 w 770"/>
                  <a:gd name="T25" fmla="*/ 68 h 258"/>
                  <a:gd name="T26" fmla="*/ 362 w 770"/>
                  <a:gd name="T27" fmla="*/ 54 h 258"/>
                  <a:gd name="T28" fmla="*/ 406 w 770"/>
                  <a:gd name="T29" fmla="*/ 40 h 258"/>
                  <a:gd name="T30" fmla="*/ 406 w 770"/>
                  <a:gd name="T31" fmla="*/ 40 h 258"/>
                  <a:gd name="T32" fmla="*/ 442 w 770"/>
                  <a:gd name="T33" fmla="*/ 30 h 258"/>
                  <a:gd name="T34" fmla="*/ 476 w 770"/>
                  <a:gd name="T35" fmla="*/ 22 h 258"/>
                  <a:gd name="T36" fmla="*/ 542 w 770"/>
                  <a:gd name="T37" fmla="*/ 10 h 258"/>
                  <a:gd name="T38" fmla="*/ 602 w 770"/>
                  <a:gd name="T39" fmla="*/ 2 h 258"/>
                  <a:gd name="T40" fmla="*/ 656 w 770"/>
                  <a:gd name="T41" fmla="*/ 0 h 258"/>
                  <a:gd name="T42" fmla="*/ 702 w 770"/>
                  <a:gd name="T43" fmla="*/ 0 h 258"/>
                  <a:gd name="T44" fmla="*/ 738 w 770"/>
                  <a:gd name="T45" fmla="*/ 4 h 258"/>
                  <a:gd name="T46" fmla="*/ 750 w 770"/>
                  <a:gd name="T47" fmla="*/ 8 h 258"/>
                  <a:gd name="T48" fmla="*/ 760 w 770"/>
                  <a:gd name="T49" fmla="*/ 10 h 258"/>
                  <a:gd name="T50" fmla="*/ 768 w 770"/>
                  <a:gd name="T51" fmla="*/ 14 h 258"/>
                  <a:gd name="T52" fmla="*/ 770 w 770"/>
                  <a:gd name="T53" fmla="*/ 18 h 258"/>
                  <a:gd name="T54" fmla="*/ 770 w 770"/>
                  <a:gd name="T55" fmla="*/ 18 h 258"/>
                  <a:gd name="T56" fmla="*/ 770 w 770"/>
                  <a:gd name="T57" fmla="*/ 22 h 258"/>
                  <a:gd name="T58" fmla="*/ 764 w 770"/>
                  <a:gd name="T59" fmla="*/ 26 h 258"/>
                  <a:gd name="T60" fmla="*/ 756 w 770"/>
                  <a:gd name="T61" fmla="*/ 28 h 258"/>
                  <a:gd name="T62" fmla="*/ 746 w 770"/>
                  <a:gd name="T63" fmla="*/ 32 h 258"/>
                  <a:gd name="T64" fmla="*/ 714 w 770"/>
                  <a:gd name="T65" fmla="*/ 38 h 258"/>
                  <a:gd name="T66" fmla="*/ 672 w 770"/>
                  <a:gd name="T67" fmla="*/ 46 h 258"/>
                  <a:gd name="T68" fmla="*/ 618 w 770"/>
                  <a:gd name="T69" fmla="*/ 54 h 258"/>
                  <a:gd name="T70" fmla="*/ 558 w 770"/>
                  <a:gd name="T71" fmla="*/ 68 h 258"/>
                  <a:gd name="T72" fmla="*/ 488 w 770"/>
                  <a:gd name="T73" fmla="*/ 84 h 258"/>
                  <a:gd name="T74" fmla="*/ 412 w 770"/>
                  <a:gd name="T75" fmla="*/ 106 h 258"/>
                  <a:gd name="T76" fmla="*/ 412 w 770"/>
                  <a:gd name="T77" fmla="*/ 106 h 258"/>
                  <a:gd name="T78" fmla="*/ 336 w 770"/>
                  <a:gd name="T79" fmla="*/ 132 h 258"/>
                  <a:gd name="T80" fmla="*/ 264 w 770"/>
                  <a:gd name="T81" fmla="*/ 160 h 258"/>
                  <a:gd name="T82" fmla="*/ 198 w 770"/>
                  <a:gd name="T83" fmla="*/ 190 h 258"/>
                  <a:gd name="T84" fmla="*/ 138 w 770"/>
                  <a:gd name="T85" fmla="*/ 216 h 258"/>
                  <a:gd name="T86" fmla="*/ 88 w 770"/>
                  <a:gd name="T87" fmla="*/ 238 h 258"/>
                  <a:gd name="T88" fmla="*/ 48 w 770"/>
                  <a:gd name="T89" fmla="*/ 252 h 258"/>
                  <a:gd name="T90" fmla="*/ 30 w 770"/>
                  <a:gd name="T91" fmla="*/ 256 h 258"/>
                  <a:gd name="T92" fmla="*/ 18 w 770"/>
                  <a:gd name="T93" fmla="*/ 258 h 258"/>
                  <a:gd name="T94" fmla="*/ 8 w 770"/>
                  <a:gd name="T95" fmla="*/ 258 h 258"/>
                  <a:gd name="T96" fmla="*/ 2 w 770"/>
                  <a:gd name="T97" fmla="*/ 254 h 258"/>
                  <a:gd name="T98" fmla="*/ 2 w 770"/>
                  <a:gd name="T99" fmla="*/ 25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70" h="258">
                    <a:moveTo>
                      <a:pt x="2" y="254"/>
                    </a:moveTo>
                    <a:lnTo>
                      <a:pt x="2" y="254"/>
                    </a:lnTo>
                    <a:lnTo>
                      <a:pt x="0" y="252"/>
                    </a:lnTo>
                    <a:lnTo>
                      <a:pt x="0" y="248"/>
                    </a:lnTo>
                    <a:lnTo>
                      <a:pt x="2" y="240"/>
                    </a:lnTo>
                    <a:lnTo>
                      <a:pt x="10" y="230"/>
                    </a:lnTo>
                    <a:lnTo>
                      <a:pt x="22" y="218"/>
                    </a:lnTo>
                    <a:lnTo>
                      <a:pt x="38" y="206"/>
                    </a:lnTo>
                    <a:lnTo>
                      <a:pt x="58" y="192"/>
                    </a:lnTo>
                    <a:lnTo>
                      <a:pt x="108" y="162"/>
                    </a:lnTo>
                    <a:lnTo>
                      <a:pt x="168" y="130"/>
                    </a:lnTo>
                    <a:lnTo>
                      <a:pt x="240" y="98"/>
                    </a:lnTo>
                    <a:lnTo>
                      <a:pt x="320" y="68"/>
                    </a:lnTo>
                    <a:lnTo>
                      <a:pt x="362" y="54"/>
                    </a:lnTo>
                    <a:lnTo>
                      <a:pt x="406" y="40"/>
                    </a:lnTo>
                    <a:lnTo>
                      <a:pt x="406" y="40"/>
                    </a:lnTo>
                    <a:lnTo>
                      <a:pt x="442" y="30"/>
                    </a:lnTo>
                    <a:lnTo>
                      <a:pt x="476" y="22"/>
                    </a:lnTo>
                    <a:lnTo>
                      <a:pt x="542" y="10"/>
                    </a:lnTo>
                    <a:lnTo>
                      <a:pt x="602" y="2"/>
                    </a:lnTo>
                    <a:lnTo>
                      <a:pt x="656" y="0"/>
                    </a:lnTo>
                    <a:lnTo>
                      <a:pt x="702" y="0"/>
                    </a:lnTo>
                    <a:lnTo>
                      <a:pt x="738" y="4"/>
                    </a:lnTo>
                    <a:lnTo>
                      <a:pt x="750" y="8"/>
                    </a:lnTo>
                    <a:lnTo>
                      <a:pt x="760" y="10"/>
                    </a:lnTo>
                    <a:lnTo>
                      <a:pt x="768" y="14"/>
                    </a:lnTo>
                    <a:lnTo>
                      <a:pt x="770" y="18"/>
                    </a:lnTo>
                    <a:lnTo>
                      <a:pt x="770" y="18"/>
                    </a:lnTo>
                    <a:lnTo>
                      <a:pt x="770" y="22"/>
                    </a:lnTo>
                    <a:lnTo>
                      <a:pt x="764" y="26"/>
                    </a:lnTo>
                    <a:lnTo>
                      <a:pt x="756" y="28"/>
                    </a:lnTo>
                    <a:lnTo>
                      <a:pt x="746" y="32"/>
                    </a:lnTo>
                    <a:lnTo>
                      <a:pt x="714" y="38"/>
                    </a:lnTo>
                    <a:lnTo>
                      <a:pt x="672" y="46"/>
                    </a:lnTo>
                    <a:lnTo>
                      <a:pt x="618" y="54"/>
                    </a:lnTo>
                    <a:lnTo>
                      <a:pt x="558" y="68"/>
                    </a:lnTo>
                    <a:lnTo>
                      <a:pt x="488" y="84"/>
                    </a:lnTo>
                    <a:lnTo>
                      <a:pt x="412" y="106"/>
                    </a:lnTo>
                    <a:lnTo>
                      <a:pt x="412" y="106"/>
                    </a:lnTo>
                    <a:lnTo>
                      <a:pt x="336" y="132"/>
                    </a:lnTo>
                    <a:lnTo>
                      <a:pt x="264" y="160"/>
                    </a:lnTo>
                    <a:lnTo>
                      <a:pt x="198" y="190"/>
                    </a:lnTo>
                    <a:lnTo>
                      <a:pt x="138" y="216"/>
                    </a:lnTo>
                    <a:lnTo>
                      <a:pt x="88" y="238"/>
                    </a:lnTo>
                    <a:lnTo>
                      <a:pt x="48" y="252"/>
                    </a:lnTo>
                    <a:lnTo>
                      <a:pt x="30" y="256"/>
                    </a:lnTo>
                    <a:lnTo>
                      <a:pt x="18" y="258"/>
                    </a:lnTo>
                    <a:lnTo>
                      <a:pt x="8" y="258"/>
                    </a:lnTo>
                    <a:lnTo>
                      <a:pt x="2" y="254"/>
                    </a:lnTo>
                    <a:lnTo>
                      <a:pt x="2" y="254"/>
                    </a:ln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6" name="Freeform 9"/>
              <p:cNvSpPr>
                <a:spLocks/>
              </p:cNvSpPr>
              <p:nvPr/>
            </p:nvSpPr>
            <p:spPr bwMode="auto">
              <a:xfrm>
                <a:off x="2293938" y="3240088"/>
                <a:ext cx="146050" cy="171450"/>
              </a:xfrm>
              <a:custGeom>
                <a:avLst/>
                <a:gdLst>
                  <a:gd name="T0" fmla="*/ 26 w 92"/>
                  <a:gd name="T1" fmla="*/ 64 h 108"/>
                  <a:gd name="T2" fmla="*/ 26 w 92"/>
                  <a:gd name="T3" fmla="*/ 64 h 108"/>
                  <a:gd name="T4" fmla="*/ 12 w 92"/>
                  <a:gd name="T5" fmla="*/ 42 h 108"/>
                  <a:gd name="T6" fmla="*/ 2 w 92"/>
                  <a:gd name="T7" fmla="*/ 26 h 108"/>
                  <a:gd name="T8" fmla="*/ 0 w 92"/>
                  <a:gd name="T9" fmla="*/ 18 h 108"/>
                  <a:gd name="T10" fmla="*/ 0 w 92"/>
                  <a:gd name="T11" fmla="*/ 12 h 108"/>
                  <a:gd name="T12" fmla="*/ 2 w 92"/>
                  <a:gd name="T13" fmla="*/ 8 h 108"/>
                  <a:gd name="T14" fmla="*/ 6 w 92"/>
                  <a:gd name="T15" fmla="*/ 4 h 108"/>
                  <a:gd name="T16" fmla="*/ 6 w 92"/>
                  <a:gd name="T17" fmla="*/ 4 h 108"/>
                  <a:gd name="T18" fmla="*/ 12 w 92"/>
                  <a:gd name="T19" fmla="*/ 2 h 108"/>
                  <a:gd name="T20" fmla="*/ 20 w 92"/>
                  <a:gd name="T21" fmla="*/ 0 h 108"/>
                  <a:gd name="T22" fmla="*/ 28 w 92"/>
                  <a:gd name="T23" fmla="*/ 0 h 108"/>
                  <a:gd name="T24" fmla="*/ 36 w 92"/>
                  <a:gd name="T25" fmla="*/ 4 h 108"/>
                  <a:gd name="T26" fmla="*/ 46 w 92"/>
                  <a:gd name="T27" fmla="*/ 8 h 108"/>
                  <a:gd name="T28" fmla="*/ 56 w 92"/>
                  <a:gd name="T29" fmla="*/ 14 h 108"/>
                  <a:gd name="T30" fmla="*/ 66 w 92"/>
                  <a:gd name="T31" fmla="*/ 22 h 108"/>
                  <a:gd name="T32" fmla="*/ 74 w 92"/>
                  <a:gd name="T33" fmla="*/ 32 h 108"/>
                  <a:gd name="T34" fmla="*/ 74 w 92"/>
                  <a:gd name="T35" fmla="*/ 32 h 108"/>
                  <a:gd name="T36" fmla="*/ 82 w 92"/>
                  <a:gd name="T37" fmla="*/ 44 h 108"/>
                  <a:gd name="T38" fmla="*/ 86 w 92"/>
                  <a:gd name="T39" fmla="*/ 56 h 108"/>
                  <a:gd name="T40" fmla="*/ 90 w 92"/>
                  <a:gd name="T41" fmla="*/ 66 h 108"/>
                  <a:gd name="T42" fmla="*/ 92 w 92"/>
                  <a:gd name="T43" fmla="*/ 78 h 108"/>
                  <a:gd name="T44" fmla="*/ 92 w 92"/>
                  <a:gd name="T45" fmla="*/ 86 h 108"/>
                  <a:gd name="T46" fmla="*/ 90 w 92"/>
                  <a:gd name="T47" fmla="*/ 96 h 108"/>
                  <a:gd name="T48" fmla="*/ 86 w 92"/>
                  <a:gd name="T49" fmla="*/ 102 h 108"/>
                  <a:gd name="T50" fmla="*/ 82 w 92"/>
                  <a:gd name="T51" fmla="*/ 106 h 108"/>
                  <a:gd name="T52" fmla="*/ 82 w 92"/>
                  <a:gd name="T53" fmla="*/ 106 h 108"/>
                  <a:gd name="T54" fmla="*/ 76 w 92"/>
                  <a:gd name="T55" fmla="*/ 108 h 108"/>
                  <a:gd name="T56" fmla="*/ 70 w 92"/>
                  <a:gd name="T57" fmla="*/ 108 h 108"/>
                  <a:gd name="T58" fmla="*/ 64 w 92"/>
                  <a:gd name="T59" fmla="*/ 104 h 108"/>
                  <a:gd name="T60" fmla="*/ 58 w 92"/>
                  <a:gd name="T61" fmla="*/ 100 h 108"/>
                  <a:gd name="T62" fmla="*/ 42 w 92"/>
                  <a:gd name="T63" fmla="*/ 84 h 108"/>
                  <a:gd name="T64" fmla="*/ 26 w 92"/>
                  <a:gd name="T65" fmla="*/ 64 h 108"/>
                  <a:gd name="T66" fmla="*/ 26 w 92"/>
                  <a:gd name="T67" fmla="*/ 6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2" h="108">
                    <a:moveTo>
                      <a:pt x="26" y="64"/>
                    </a:moveTo>
                    <a:lnTo>
                      <a:pt x="26" y="64"/>
                    </a:lnTo>
                    <a:lnTo>
                      <a:pt x="12" y="4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0"/>
                    </a:lnTo>
                    <a:lnTo>
                      <a:pt x="36" y="4"/>
                    </a:lnTo>
                    <a:lnTo>
                      <a:pt x="46" y="8"/>
                    </a:lnTo>
                    <a:lnTo>
                      <a:pt x="56" y="14"/>
                    </a:lnTo>
                    <a:lnTo>
                      <a:pt x="66" y="22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82" y="44"/>
                    </a:lnTo>
                    <a:lnTo>
                      <a:pt x="86" y="56"/>
                    </a:lnTo>
                    <a:lnTo>
                      <a:pt x="90" y="66"/>
                    </a:lnTo>
                    <a:lnTo>
                      <a:pt x="92" y="78"/>
                    </a:lnTo>
                    <a:lnTo>
                      <a:pt x="92" y="86"/>
                    </a:lnTo>
                    <a:lnTo>
                      <a:pt x="90" y="96"/>
                    </a:lnTo>
                    <a:lnTo>
                      <a:pt x="86" y="102"/>
                    </a:lnTo>
                    <a:lnTo>
                      <a:pt x="82" y="106"/>
                    </a:lnTo>
                    <a:lnTo>
                      <a:pt x="82" y="106"/>
                    </a:lnTo>
                    <a:lnTo>
                      <a:pt x="76" y="108"/>
                    </a:lnTo>
                    <a:lnTo>
                      <a:pt x="70" y="108"/>
                    </a:lnTo>
                    <a:lnTo>
                      <a:pt x="64" y="104"/>
                    </a:lnTo>
                    <a:lnTo>
                      <a:pt x="58" y="100"/>
                    </a:lnTo>
                    <a:lnTo>
                      <a:pt x="42" y="84"/>
                    </a:lnTo>
                    <a:lnTo>
                      <a:pt x="26" y="64"/>
                    </a:lnTo>
                    <a:lnTo>
                      <a:pt x="26" y="64"/>
                    </a:ln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7" name="Freeform 10"/>
              <p:cNvSpPr>
                <a:spLocks/>
              </p:cNvSpPr>
              <p:nvPr/>
            </p:nvSpPr>
            <p:spPr bwMode="auto">
              <a:xfrm>
                <a:off x="2446338" y="3163888"/>
                <a:ext cx="149225" cy="187325"/>
              </a:xfrm>
              <a:custGeom>
                <a:avLst/>
                <a:gdLst>
                  <a:gd name="T0" fmla="*/ 26 w 94"/>
                  <a:gd name="T1" fmla="*/ 64 h 118"/>
                  <a:gd name="T2" fmla="*/ 26 w 94"/>
                  <a:gd name="T3" fmla="*/ 64 h 118"/>
                  <a:gd name="T4" fmla="*/ 12 w 94"/>
                  <a:gd name="T5" fmla="*/ 42 h 118"/>
                  <a:gd name="T6" fmla="*/ 2 w 94"/>
                  <a:gd name="T7" fmla="*/ 26 h 118"/>
                  <a:gd name="T8" fmla="*/ 0 w 94"/>
                  <a:gd name="T9" fmla="*/ 18 h 118"/>
                  <a:gd name="T10" fmla="*/ 0 w 94"/>
                  <a:gd name="T11" fmla="*/ 12 h 118"/>
                  <a:gd name="T12" fmla="*/ 2 w 94"/>
                  <a:gd name="T13" fmla="*/ 8 h 118"/>
                  <a:gd name="T14" fmla="*/ 6 w 94"/>
                  <a:gd name="T15" fmla="*/ 4 h 118"/>
                  <a:gd name="T16" fmla="*/ 6 w 94"/>
                  <a:gd name="T17" fmla="*/ 4 h 118"/>
                  <a:gd name="T18" fmla="*/ 12 w 94"/>
                  <a:gd name="T19" fmla="*/ 2 h 118"/>
                  <a:gd name="T20" fmla="*/ 20 w 94"/>
                  <a:gd name="T21" fmla="*/ 0 h 118"/>
                  <a:gd name="T22" fmla="*/ 28 w 94"/>
                  <a:gd name="T23" fmla="*/ 0 h 118"/>
                  <a:gd name="T24" fmla="*/ 36 w 94"/>
                  <a:gd name="T25" fmla="*/ 4 h 118"/>
                  <a:gd name="T26" fmla="*/ 46 w 94"/>
                  <a:gd name="T27" fmla="*/ 8 h 118"/>
                  <a:gd name="T28" fmla="*/ 56 w 94"/>
                  <a:gd name="T29" fmla="*/ 14 h 118"/>
                  <a:gd name="T30" fmla="*/ 66 w 94"/>
                  <a:gd name="T31" fmla="*/ 22 h 118"/>
                  <a:gd name="T32" fmla="*/ 74 w 94"/>
                  <a:gd name="T33" fmla="*/ 32 h 118"/>
                  <a:gd name="T34" fmla="*/ 74 w 94"/>
                  <a:gd name="T35" fmla="*/ 32 h 118"/>
                  <a:gd name="T36" fmla="*/ 82 w 94"/>
                  <a:gd name="T37" fmla="*/ 44 h 118"/>
                  <a:gd name="T38" fmla="*/ 88 w 94"/>
                  <a:gd name="T39" fmla="*/ 56 h 118"/>
                  <a:gd name="T40" fmla="*/ 92 w 94"/>
                  <a:gd name="T41" fmla="*/ 70 h 118"/>
                  <a:gd name="T42" fmla="*/ 94 w 94"/>
                  <a:gd name="T43" fmla="*/ 82 h 118"/>
                  <a:gd name="T44" fmla="*/ 94 w 94"/>
                  <a:gd name="T45" fmla="*/ 94 h 118"/>
                  <a:gd name="T46" fmla="*/ 92 w 94"/>
                  <a:gd name="T47" fmla="*/ 104 h 118"/>
                  <a:gd name="T48" fmla="*/ 90 w 94"/>
                  <a:gd name="T49" fmla="*/ 112 h 118"/>
                  <a:gd name="T50" fmla="*/ 86 w 94"/>
                  <a:gd name="T51" fmla="*/ 116 h 118"/>
                  <a:gd name="T52" fmla="*/ 86 w 94"/>
                  <a:gd name="T53" fmla="*/ 116 h 118"/>
                  <a:gd name="T54" fmla="*/ 80 w 94"/>
                  <a:gd name="T55" fmla="*/ 118 h 118"/>
                  <a:gd name="T56" fmla="*/ 74 w 94"/>
                  <a:gd name="T57" fmla="*/ 116 h 118"/>
                  <a:gd name="T58" fmla="*/ 68 w 94"/>
                  <a:gd name="T59" fmla="*/ 112 h 118"/>
                  <a:gd name="T60" fmla="*/ 60 w 94"/>
                  <a:gd name="T61" fmla="*/ 104 h 118"/>
                  <a:gd name="T62" fmla="*/ 42 w 94"/>
                  <a:gd name="T63" fmla="*/ 86 h 118"/>
                  <a:gd name="T64" fmla="*/ 26 w 94"/>
                  <a:gd name="T65" fmla="*/ 64 h 118"/>
                  <a:gd name="T66" fmla="*/ 26 w 94"/>
                  <a:gd name="T67" fmla="*/ 6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4" h="118">
                    <a:moveTo>
                      <a:pt x="26" y="64"/>
                    </a:moveTo>
                    <a:lnTo>
                      <a:pt x="26" y="64"/>
                    </a:lnTo>
                    <a:lnTo>
                      <a:pt x="12" y="4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0"/>
                    </a:lnTo>
                    <a:lnTo>
                      <a:pt x="36" y="4"/>
                    </a:lnTo>
                    <a:lnTo>
                      <a:pt x="46" y="8"/>
                    </a:lnTo>
                    <a:lnTo>
                      <a:pt x="56" y="14"/>
                    </a:lnTo>
                    <a:lnTo>
                      <a:pt x="66" y="22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82" y="44"/>
                    </a:lnTo>
                    <a:lnTo>
                      <a:pt x="88" y="56"/>
                    </a:lnTo>
                    <a:lnTo>
                      <a:pt x="92" y="70"/>
                    </a:lnTo>
                    <a:lnTo>
                      <a:pt x="94" y="82"/>
                    </a:lnTo>
                    <a:lnTo>
                      <a:pt x="94" y="94"/>
                    </a:lnTo>
                    <a:lnTo>
                      <a:pt x="92" y="104"/>
                    </a:lnTo>
                    <a:lnTo>
                      <a:pt x="90" y="112"/>
                    </a:lnTo>
                    <a:lnTo>
                      <a:pt x="86" y="116"/>
                    </a:lnTo>
                    <a:lnTo>
                      <a:pt x="86" y="116"/>
                    </a:lnTo>
                    <a:lnTo>
                      <a:pt x="80" y="118"/>
                    </a:lnTo>
                    <a:lnTo>
                      <a:pt x="74" y="116"/>
                    </a:lnTo>
                    <a:lnTo>
                      <a:pt x="68" y="112"/>
                    </a:lnTo>
                    <a:lnTo>
                      <a:pt x="60" y="104"/>
                    </a:lnTo>
                    <a:lnTo>
                      <a:pt x="42" y="86"/>
                    </a:lnTo>
                    <a:lnTo>
                      <a:pt x="26" y="64"/>
                    </a:lnTo>
                    <a:lnTo>
                      <a:pt x="26" y="64"/>
                    </a:ln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8" name="Freeform 11"/>
              <p:cNvSpPr>
                <a:spLocks/>
              </p:cNvSpPr>
              <p:nvPr/>
            </p:nvSpPr>
            <p:spPr bwMode="auto">
              <a:xfrm>
                <a:off x="2611438" y="3087688"/>
                <a:ext cx="149225" cy="187325"/>
              </a:xfrm>
              <a:custGeom>
                <a:avLst/>
                <a:gdLst>
                  <a:gd name="T0" fmla="*/ 26 w 94"/>
                  <a:gd name="T1" fmla="*/ 64 h 118"/>
                  <a:gd name="T2" fmla="*/ 26 w 94"/>
                  <a:gd name="T3" fmla="*/ 64 h 118"/>
                  <a:gd name="T4" fmla="*/ 12 w 94"/>
                  <a:gd name="T5" fmla="*/ 42 h 118"/>
                  <a:gd name="T6" fmla="*/ 2 w 94"/>
                  <a:gd name="T7" fmla="*/ 26 h 118"/>
                  <a:gd name="T8" fmla="*/ 0 w 94"/>
                  <a:gd name="T9" fmla="*/ 18 h 118"/>
                  <a:gd name="T10" fmla="*/ 0 w 94"/>
                  <a:gd name="T11" fmla="*/ 12 h 118"/>
                  <a:gd name="T12" fmla="*/ 2 w 94"/>
                  <a:gd name="T13" fmla="*/ 8 h 118"/>
                  <a:gd name="T14" fmla="*/ 6 w 94"/>
                  <a:gd name="T15" fmla="*/ 4 h 118"/>
                  <a:gd name="T16" fmla="*/ 6 w 94"/>
                  <a:gd name="T17" fmla="*/ 4 h 118"/>
                  <a:gd name="T18" fmla="*/ 12 w 94"/>
                  <a:gd name="T19" fmla="*/ 2 h 118"/>
                  <a:gd name="T20" fmla="*/ 20 w 94"/>
                  <a:gd name="T21" fmla="*/ 0 h 118"/>
                  <a:gd name="T22" fmla="*/ 28 w 94"/>
                  <a:gd name="T23" fmla="*/ 0 h 118"/>
                  <a:gd name="T24" fmla="*/ 36 w 94"/>
                  <a:gd name="T25" fmla="*/ 4 h 118"/>
                  <a:gd name="T26" fmla="*/ 46 w 94"/>
                  <a:gd name="T27" fmla="*/ 8 h 118"/>
                  <a:gd name="T28" fmla="*/ 56 w 94"/>
                  <a:gd name="T29" fmla="*/ 14 h 118"/>
                  <a:gd name="T30" fmla="*/ 66 w 94"/>
                  <a:gd name="T31" fmla="*/ 22 h 118"/>
                  <a:gd name="T32" fmla="*/ 74 w 94"/>
                  <a:gd name="T33" fmla="*/ 32 h 118"/>
                  <a:gd name="T34" fmla="*/ 74 w 94"/>
                  <a:gd name="T35" fmla="*/ 32 h 118"/>
                  <a:gd name="T36" fmla="*/ 82 w 94"/>
                  <a:gd name="T37" fmla="*/ 44 h 118"/>
                  <a:gd name="T38" fmla="*/ 88 w 94"/>
                  <a:gd name="T39" fmla="*/ 56 h 118"/>
                  <a:gd name="T40" fmla="*/ 92 w 94"/>
                  <a:gd name="T41" fmla="*/ 70 h 118"/>
                  <a:gd name="T42" fmla="*/ 94 w 94"/>
                  <a:gd name="T43" fmla="*/ 82 h 118"/>
                  <a:gd name="T44" fmla="*/ 94 w 94"/>
                  <a:gd name="T45" fmla="*/ 94 h 118"/>
                  <a:gd name="T46" fmla="*/ 92 w 94"/>
                  <a:gd name="T47" fmla="*/ 104 h 118"/>
                  <a:gd name="T48" fmla="*/ 90 w 94"/>
                  <a:gd name="T49" fmla="*/ 112 h 118"/>
                  <a:gd name="T50" fmla="*/ 86 w 94"/>
                  <a:gd name="T51" fmla="*/ 116 h 118"/>
                  <a:gd name="T52" fmla="*/ 86 w 94"/>
                  <a:gd name="T53" fmla="*/ 116 h 118"/>
                  <a:gd name="T54" fmla="*/ 80 w 94"/>
                  <a:gd name="T55" fmla="*/ 118 h 118"/>
                  <a:gd name="T56" fmla="*/ 74 w 94"/>
                  <a:gd name="T57" fmla="*/ 116 h 118"/>
                  <a:gd name="T58" fmla="*/ 68 w 94"/>
                  <a:gd name="T59" fmla="*/ 112 h 118"/>
                  <a:gd name="T60" fmla="*/ 60 w 94"/>
                  <a:gd name="T61" fmla="*/ 104 h 118"/>
                  <a:gd name="T62" fmla="*/ 42 w 94"/>
                  <a:gd name="T63" fmla="*/ 86 h 118"/>
                  <a:gd name="T64" fmla="*/ 26 w 94"/>
                  <a:gd name="T65" fmla="*/ 64 h 118"/>
                  <a:gd name="T66" fmla="*/ 26 w 94"/>
                  <a:gd name="T67" fmla="*/ 6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4" h="118">
                    <a:moveTo>
                      <a:pt x="26" y="64"/>
                    </a:moveTo>
                    <a:lnTo>
                      <a:pt x="26" y="64"/>
                    </a:lnTo>
                    <a:lnTo>
                      <a:pt x="12" y="4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0"/>
                    </a:lnTo>
                    <a:lnTo>
                      <a:pt x="36" y="4"/>
                    </a:lnTo>
                    <a:lnTo>
                      <a:pt x="46" y="8"/>
                    </a:lnTo>
                    <a:lnTo>
                      <a:pt x="56" y="14"/>
                    </a:lnTo>
                    <a:lnTo>
                      <a:pt x="66" y="22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82" y="44"/>
                    </a:lnTo>
                    <a:lnTo>
                      <a:pt x="88" y="56"/>
                    </a:lnTo>
                    <a:lnTo>
                      <a:pt x="92" y="70"/>
                    </a:lnTo>
                    <a:lnTo>
                      <a:pt x="94" y="82"/>
                    </a:lnTo>
                    <a:lnTo>
                      <a:pt x="94" y="94"/>
                    </a:lnTo>
                    <a:lnTo>
                      <a:pt x="92" y="104"/>
                    </a:lnTo>
                    <a:lnTo>
                      <a:pt x="90" y="112"/>
                    </a:lnTo>
                    <a:lnTo>
                      <a:pt x="86" y="116"/>
                    </a:lnTo>
                    <a:lnTo>
                      <a:pt x="86" y="116"/>
                    </a:lnTo>
                    <a:lnTo>
                      <a:pt x="80" y="118"/>
                    </a:lnTo>
                    <a:lnTo>
                      <a:pt x="74" y="116"/>
                    </a:lnTo>
                    <a:lnTo>
                      <a:pt x="68" y="112"/>
                    </a:lnTo>
                    <a:lnTo>
                      <a:pt x="60" y="104"/>
                    </a:lnTo>
                    <a:lnTo>
                      <a:pt x="42" y="86"/>
                    </a:lnTo>
                    <a:lnTo>
                      <a:pt x="26" y="64"/>
                    </a:lnTo>
                    <a:lnTo>
                      <a:pt x="26" y="64"/>
                    </a:ln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9" name="Freeform 12"/>
              <p:cNvSpPr>
                <a:spLocks/>
              </p:cNvSpPr>
              <p:nvPr/>
            </p:nvSpPr>
            <p:spPr bwMode="auto">
              <a:xfrm>
                <a:off x="2801938" y="3036888"/>
                <a:ext cx="136525" cy="184150"/>
              </a:xfrm>
              <a:custGeom>
                <a:avLst/>
                <a:gdLst>
                  <a:gd name="T0" fmla="*/ 26 w 86"/>
                  <a:gd name="T1" fmla="*/ 64 h 116"/>
                  <a:gd name="T2" fmla="*/ 26 w 86"/>
                  <a:gd name="T3" fmla="*/ 64 h 116"/>
                  <a:gd name="T4" fmla="*/ 12 w 86"/>
                  <a:gd name="T5" fmla="*/ 42 h 116"/>
                  <a:gd name="T6" fmla="*/ 2 w 86"/>
                  <a:gd name="T7" fmla="*/ 26 h 116"/>
                  <a:gd name="T8" fmla="*/ 0 w 86"/>
                  <a:gd name="T9" fmla="*/ 18 h 116"/>
                  <a:gd name="T10" fmla="*/ 0 w 86"/>
                  <a:gd name="T11" fmla="*/ 12 h 116"/>
                  <a:gd name="T12" fmla="*/ 2 w 86"/>
                  <a:gd name="T13" fmla="*/ 8 h 116"/>
                  <a:gd name="T14" fmla="*/ 6 w 86"/>
                  <a:gd name="T15" fmla="*/ 4 h 116"/>
                  <a:gd name="T16" fmla="*/ 6 w 86"/>
                  <a:gd name="T17" fmla="*/ 4 h 116"/>
                  <a:gd name="T18" fmla="*/ 12 w 86"/>
                  <a:gd name="T19" fmla="*/ 2 h 116"/>
                  <a:gd name="T20" fmla="*/ 20 w 86"/>
                  <a:gd name="T21" fmla="*/ 0 h 116"/>
                  <a:gd name="T22" fmla="*/ 28 w 86"/>
                  <a:gd name="T23" fmla="*/ 0 h 116"/>
                  <a:gd name="T24" fmla="*/ 36 w 86"/>
                  <a:gd name="T25" fmla="*/ 4 h 116"/>
                  <a:gd name="T26" fmla="*/ 46 w 86"/>
                  <a:gd name="T27" fmla="*/ 8 h 116"/>
                  <a:gd name="T28" fmla="*/ 56 w 86"/>
                  <a:gd name="T29" fmla="*/ 14 h 116"/>
                  <a:gd name="T30" fmla="*/ 66 w 86"/>
                  <a:gd name="T31" fmla="*/ 22 h 116"/>
                  <a:gd name="T32" fmla="*/ 74 w 86"/>
                  <a:gd name="T33" fmla="*/ 32 h 116"/>
                  <a:gd name="T34" fmla="*/ 74 w 86"/>
                  <a:gd name="T35" fmla="*/ 32 h 116"/>
                  <a:gd name="T36" fmla="*/ 80 w 86"/>
                  <a:gd name="T37" fmla="*/ 44 h 116"/>
                  <a:gd name="T38" fmla="*/ 84 w 86"/>
                  <a:gd name="T39" fmla="*/ 56 h 116"/>
                  <a:gd name="T40" fmla="*/ 86 w 86"/>
                  <a:gd name="T41" fmla="*/ 70 h 116"/>
                  <a:gd name="T42" fmla="*/ 86 w 86"/>
                  <a:gd name="T43" fmla="*/ 82 h 116"/>
                  <a:gd name="T44" fmla="*/ 84 w 86"/>
                  <a:gd name="T45" fmla="*/ 92 h 116"/>
                  <a:gd name="T46" fmla="*/ 82 w 86"/>
                  <a:gd name="T47" fmla="*/ 102 h 116"/>
                  <a:gd name="T48" fmla="*/ 76 w 86"/>
                  <a:gd name="T49" fmla="*/ 110 h 116"/>
                  <a:gd name="T50" fmla="*/ 72 w 86"/>
                  <a:gd name="T51" fmla="*/ 114 h 116"/>
                  <a:gd name="T52" fmla="*/ 72 w 86"/>
                  <a:gd name="T53" fmla="*/ 114 h 116"/>
                  <a:gd name="T54" fmla="*/ 68 w 86"/>
                  <a:gd name="T55" fmla="*/ 116 h 116"/>
                  <a:gd name="T56" fmla="*/ 62 w 86"/>
                  <a:gd name="T57" fmla="*/ 114 h 116"/>
                  <a:gd name="T58" fmla="*/ 58 w 86"/>
                  <a:gd name="T59" fmla="*/ 110 h 116"/>
                  <a:gd name="T60" fmla="*/ 52 w 86"/>
                  <a:gd name="T61" fmla="*/ 104 h 116"/>
                  <a:gd name="T62" fmla="*/ 26 w 86"/>
                  <a:gd name="T63" fmla="*/ 64 h 116"/>
                  <a:gd name="T64" fmla="*/ 26 w 86"/>
                  <a:gd name="T65" fmla="*/ 6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6" h="116">
                    <a:moveTo>
                      <a:pt x="26" y="64"/>
                    </a:moveTo>
                    <a:lnTo>
                      <a:pt x="26" y="64"/>
                    </a:lnTo>
                    <a:lnTo>
                      <a:pt x="12" y="4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0"/>
                    </a:lnTo>
                    <a:lnTo>
                      <a:pt x="36" y="4"/>
                    </a:lnTo>
                    <a:lnTo>
                      <a:pt x="46" y="8"/>
                    </a:lnTo>
                    <a:lnTo>
                      <a:pt x="56" y="14"/>
                    </a:lnTo>
                    <a:lnTo>
                      <a:pt x="66" y="22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80" y="44"/>
                    </a:lnTo>
                    <a:lnTo>
                      <a:pt x="84" y="56"/>
                    </a:lnTo>
                    <a:lnTo>
                      <a:pt x="86" y="70"/>
                    </a:lnTo>
                    <a:lnTo>
                      <a:pt x="86" y="82"/>
                    </a:lnTo>
                    <a:lnTo>
                      <a:pt x="84" y="92"/>
                    </a:lnTo>
                    <a:lnTo>
                      <a:pt x="82" y="102"/>
                    </a:lnTo>
                    <a:lnTo>
                      <a:pt x="76" y="110"/>
                    </a:lnTo>
                    <a:lnTo>
                      <a:pt x="72" y="114"/>
                    </a:lnTo>
                    <a:lnTo>
                      <a:pt x="72" y="114"/>
                    </a:lnTo>
                    <a:lnTo>
                      <a:pt x="68" y="116"/>
                    </a:lnTo>
                    <a:lnTo>
                      <a:pt x="62" y="114"/>
                    </a:lnTo>
                    <a:lnTo>
                      <a:pt x="58" y="110"/>
                    </a:lnTo>
                    <a:lnTo>
                      <a:pt x="52" y="104"/>
                    </a:lnTo>
                    <a:lnTo>
                      <a:pt x="26" y="64"/>
                    </a:lnTo>
                    <a:lnTo>
                      <a:pt x="26" y="64"/>
                    </a:ln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0" name="Freeform 13"/>
              <p:cNvSpPr>
                <a:spLocks/>
              </p:cNvSpPr>
              <p:nvPr/>
            </p:nvSpPr>
            <p:spPr bwMode="auto">
              <a:xfrm>
                <a:off x="2979738" y="2998788"/>
                <a:ext cx="136525" cy="187325"/>
              </a:xfrm>
              <a:custGeom>
                <a:avLst/>
                <a:gdLst>
                  <a:gd name="T0" fmla="*/ 26 w 86"/>
                  <a:gd name="T1" fmla="*/ 64 h 118"/>
                  <a:gd name="T2" fmla="*/ 26 w 86"/>
                  <a:gd name="T3" fmla="*/ 64 h 118"/>
                  <a:gd name="T4" fmla="*/ 12 w 86"/>
                  <a:gd name="T5" fmla="*/ 42 h 118"/>
                  <a:gd name="T6" fmla="*/ 2 w 86"/>
                  <a:gd name="T7" fmla="*/ 26 h 118"/>
                  <a:gd name="T8" fmla="*/ 0 w 86"/>
                  <a:gd name="T9" fmla="*/ 18 h 118"/>
                  <a:gd name="T10" fmla="*/ 0 w 86"/>
                  <a:gd name="T11" fmla="*/ 12 h 118"/>
                  <a:gd name="T12" fmla="*/ 2 w 86"/>
                  <a:gd name="T13" fmla="*/ 8 h 118"/>
                  <a:gd name="T14" fmla="*/ 6 w 86"/>
                  <a:gd name="T15" fmla="*/ 4 h 118"/>
                  <a:gd name="T16" fmla="*/ 6 w 86"/>
                  <a:gd name="T17" fmla="*/ 4 h 118"/>
                  <a:gd name="T18" fmla="*/ 12 w 86"/>
                  <a:gd name="T19" fmla="*/ 2 h 118"/>
                  <a:gd name="T20" fmla="*/ 20 w 86"/>
                  <a:gd name="T21" fmla="*/ 0 h 118"/>
                  <a:gd name="T22" fmla="*/ 28 w 86"/>
                  <a:gd name="T23" fmla="*/ 0 h 118"/>
                  <a:gd name="T24" fmla="*/ 36 w 86"/>
                  <a:gd name="T25" fmla="*/ 4 h 118"/>
                  <a:gd name="T26" fmla="*/ 46 w 86"/>
                  <a:gd name="T27" fmla="*/ 8 h 118"/>
                  <a:gd name="T28" fmla="*/ 56 w 86"/>
                  <a:gd name="T29" fmla="*/ 14 h 118"/>
                  <a:gd name="T30" fmla="*/ 66 w 86"/>
                  <a:gd name="T31" fmla="*/ 22 h 118"/>
                  <a:gd name="T32" fmla="*/ 74 w 86"/>
                  <a:gd name="T33" fmla="*/ 32 h 118"/>
                  <a:gd name="T34" fmla="*/ 74 w 86"/>
                  <a:gd name="T35" fmla="*/ 32 h 118"/>
                  <a:gd name="T36" fmla="*/ 80 w 86"/>
                  <a:gd name="T37" fmla="*/ 44 h 118"/>
                  <a:gd name="T38" fmla="*/ 84 w 86"/>
                  <a:gd name="T39" fmla="*/ 56 h 118"/>
                  <a:gd name="T40" fmla="*/ 86 w 86"/>
                  <a:gd name="T41" fmla="*/ 70 h 118"/>
                  <a:gd name="T42" fmla="*/ 86 w 86"/>
                  <a:gd name="T43" fmla="*/ 82 h 118"/>
                  <a:gd name="T44" fmla="*/ 82 w 86"/>
                  <a:gd name="T45" fmla="*/ 94 h 118"/>
                  <a:gd name="T46" fmla="*/ 80 w 86"/>
                  <a:gd name="T47" fmla="*/ 104 h 118"/>
                  <a:gd name="T48" fmla="*/ 74 w 86"/>
                  <a:gd name="T49" fmla="*/ 112 h 118"/>
                  <a:gd name="T50" fmla="*/ 70 w 86"/>
                  <a:gd name="T51" fmla="*/ 116 h 118"/>
                  <a:gd name="T52" fmla="*/ 70 w 86"/>
                  <a:gd name="T53" fmla="*/ 116 h 118"/>
                  <a:gd name="T54" fmla="*/ 66 w 86"/>
                  <a:gd name="T55" fmla="*/ 118 h 118"/>
                  <a:gd name="T56" fmla="*/ 60 w 86"/>
                  <a:gd name="T57" fmla="*/ 116 h 118"/>
                  <a:gd name="T58" fmla="*/ 56 w 86"/>
                  <a:gd name="T59" fmla="*/ 112 h 118"/>
                  <a:gd name="T60" fmla="*/ 52 w 86"/>
                  <a:gd name="T61" fmla="*/ 104 h 118"/>
                  <a:gd name="T62" fmla="*/ 40 w 86"/>
                  <a:gd name="T63" fmla="*/ 86 h 118"/>
                  <a:gd name="T64" fmla="*/ 26 w 86"/>
                  <a:gd name="T65" fmla="*/ 64 h 118"/>
                  <a:gd name="T66" fmla="*/ 26 w 86"/>
                  <a:gd name="T67" fmla="*/ 6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6" h="118">
                    <a:moveTo>
                      <a:pt x="26" y="64"/>
                    </a:moveTo>
                    <a:lnTo>
                      <a:pt x="26" y="64"/>
                    </a:lnTo>
                    <a:lnTo>
                      <a:pt x="12" y="4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0"/>
                    </a:lnTo>
                    <a:lnTo>
                      <a:pt x="36" y="4"/>
                    </a:lnTo>
                    <a:lnTo>
                      <a:pt x="46" y="8"/>
                    </a:lnTo>
                    <a:lnTo>
                      <a:pt x="56" y="14"/>
                    </a:lnTo>
                    <a:lnTo>
                      <a:pt x="66" y="22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80" y="44"/>
                    </a:lnTo>
                    <a:lnTo>
                      <a:pt x="84" y="56"/>
                    </a:lnTo>
                    <a:lnTo>
                      <a:pt x="86" y="70"/>
                    </a:lnTo>
                    <a:lnTo>
                      <a:pt x="86" y="82"/>
                    </a:lnTo>
                    <a:lnTo>
                      <a:pt x="82" y="94"/>
                    </a:lnTo>
                    <a:lnTo>
                      <a:pt x="80" y="104"/>
                    </a:lnTo>
                    <a:lnTo>
                      <a:pt x="74" y="112"/>
                    </a:lnTo>
                    <a:lnTo>
                      <a:pt x="70" y="116"/>
                    </a:lnTo>
                    <a:lnTo>
                      <a:pt x="70" y="116"/>
                    </a:lnTo>
                    <a:lnTo>
                      <a:pt x="66" y="118"/>
                    </a:lnTo>
                    <a:lnTo>
                      <a:pt x="60" y="116"/>
                    </a:lnTo>
                    <a:lnTo>
                      <a:pt x="56" y="112"/>
                    </a:lnTo>
                    <a:lnTo>
                      <a:pt x="52" y="104"/>
                    </a:lnTo>
                    <a:lnTo>
                      <a:pt x="40" y="86"/>
                    </a:lnTo>
                    <a:lnTo>
                      <a:pt x="26" y="64"/>
                    </a:lnTo>
                    <a:lnTo>
                      <a:pt x="26" y="64"/>
                    </a:ln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1" name="Freeform 14"/>
              <p:cNvSpPr>
                <a:spLocks/>
              </p:cNvSpPr>
              <p:nvPr/>
            </p:nvSpPr>
            <p:spPr bwMode="auto">
              <a:xfrm>
                <a:off x="3157538" y="2973388"/>
                <a:ext cx="136525" cy="180975"/>
              </a:xfrm>
              <a:custGeom>
                <a:avLst/>
                <a:gdLst>
                  <a:gd name="T0" fmla="*/ 26 w 86"/>
                  <a:gd name="T1" fmla="*/ 64 h 114"/>
                  <a:gd name="T2" fmla="*/ 26 w 86"/>
                  <a:gd name="T3" fmla="*/ 64 h 114"/>
                  <a:gd name="T4" fmla="*/ 12 w 86"/>
                  <a:gd name="T5" fmla="*/ 42 h 114"/>
                  <a:gd name="T6" fmla="*/ 2 w 86"/>
                  <a:gd name="T7" fmla="*/ 26 h 114"/>
                  <a:gd name="T8" fmla="*/ 0 w 86"/>
                  <a:gd name="T9" fmla="*/ 18 h 114"/>
                  <a:gd name="T10" fmla="*/ 0 w 86"/>
                  <a:gd name="T11" fmla="*/ 12 h 114"/>
                  <a:gd name="T12" fmla="*/ 2 w 86"/>
                  <a:gd name="T13" fmla="*/ 8 h 114"/>
                  <a:gd name="T14" fmla="*/ 6 w 86"/>
                  <a:gd name="T15" fmla="*/ 4 h 114"/>
                  <a:gd name="T16" fmla="*/ 6 w 86"/>
                  <a:gd name="T17" fmla="*/ 4 h 114"/>
                  <a:gd name="T18" fmla="*/ 12 w 86"/>
                  <a:gd name="T19" fmla="*/ 2 h 114"/>
                  <a:gd name="T20" fmla="*/ 20 w 86"/>
                  <a:gd name="T21" fmla="*/ 0 h 114"/>
                  <a:gd name="T22" fmla="*/ 28 w 86"/>
                  <a:gd name="T23" fmla="*/ 0 h 114"/>
                  <a:gd name="T24" fmla="*/ 36 w 86"/>
                  <a:gd name="T25" fmla="*/ 4 h 114"/>
                  <a:gd name="T26" fmla="*/ 46 w 86"/>
                  <a:gd name="T27" fmla="*/ 8 h 114"/>
                  <a:gd name="T28" fmla="*/ 56 w 86"/>
                  <a:gd name="T29" fmla="*/ 14 h 114"/>
                  <a:gd name="T30" fmla="*/ 66 w 86"/>
                  <a:gd name="T31" fmla="*/ 22 h 114"/>
                  <a:gd name="T32" fmla="*/ 74 w 86"/>
                  <a:gd name="T33" fmla="*/ 32 h 114"/>
                  <a:gd name="T34" fmla="*/ 74 w 86"/>
                  <a:gd name="T35" fmla="*/ 32 h 114"/>
                  <a:gd name="T36" fmla="*/ 80 w 86"/>
                  <a:gd name="T37" fmla="*/ 44 h 114"/>
                  <a:gd name="T38" fmla="*/ 84 w 86"/>
                  <a:gd name="T39" fmla="*/ 56 h 114"/>
                  <a:gd name="T40" fmla="*/ 86 w 86"/>
                  <a:gd name="T41" fmla="*/ 68 h 114"/>
                  <a:gd name="T42" fmla="*/ 86 w 86"/>
                  <a:gd name="T43" fmla="*/ 80 h 114"/>
                  <a:gd name="T44" fmla="*/ 82 w 86"/>
                  <a:gd name="T45" fmla="*/ 90 h 114"/>
                  <a:gd name="T46" fmla="*/ 80 w 86"/>
                  <a:gd name="T47" fmla="*/ 100 h 114"/>
                  <a:gd name="T48" fmla="*/ 74 w 86"/>
                  <a:gd name="T49" fmla="*/ 108 h 114"/>
                  <a:gd name="T50" fmla="*/ 70 w 86"/>
                  <a:gd name="T51" fmla="*/ 112 h 114"/>
                  <a:gd name="T52" fmla="*/ 70 w 86"/>
                  <a:gd name="T53" fmla="*/ 112 h 114"/>
                  <a:gd name="T54" fmla="*/ 66 w 86"/>
                  <a:gd name="T55" fmla="*/ 114 h 114"/>
                  <a:gd name="T56" fmla="*/ 60 w 86"/>
                  <a:gd name="T57" fmla="*/ 112 h 114"/>
                  <a:gd name="T58" fmla="*/ 56 w 86"/>
                  <a:gd name="T59" fmla="*/ 108 h 114"/>
                  <a:gd name="T60" fmla="*/ 52 w 86"/>
                  <a:gd name="T61" fmla="*/ 102 h 114"/>
                  <a:gd name="T62" fmla="*/ 40 w 86"/>
                  <a:gd name="T63" fmla="*/ 86 h 114"/>
                  <a:gd name="T64" fmla="*/ 26 w 86"/>
                  <a:gd name="T65" fmla="*/ 64 h 114"/>
                  <a:gd name="T66" fmla="*/ 26 w 86"/>
                  <a:gd name="T67" fmla="*/ 6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6" h="114">
                    <a:moveTo>
                      <a:pt x="26" y="64"/>
                    </a:moveTo>
                    <a:lnTo>
                      <a:pt x="26" y="64"/>
                    </a:lnTo>
                    <a:lnTo>
                      <a:pt x="12" y="4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0"/>
                    </a:lnTo>
                    <a:lnTo>
                      <a:pt x="36" y="4"/>
                    </a:lnTo>
                    <a:lnTo>
                      <a:pt x="46" y="8"/>
                    </a:lnTo>
                    <a:lnTo>
                      <a:pt x="56" y="14"/>
                    </a:lnTo>
                    <a:lnTo>
                      <a:pt x="66" y="22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80" y="44"/>
                    </a:lnTo>
                    <a:lnTo>
                      <a:pt x="84" y="56"/>
                    </a:lnTo>
                    <a:lnTo>
                      <a:pt x="86" y="68"/>
                    </a:lnTo>
                    <a:lnTo>
                      <a:pt x="86" y="80"/>
                    </a:lnTo>
                    <a:lnTo>
                      <a:pt x="82" y="90"/>
                    </a:lnTo>
                    <a:lnTo>
                      <a:pt x="80" y="100"/>
                    </a:lnTo>
                    <a:lnTo>
                      <a:pt x="74" y="108"/>
                    </a:lnTo>
                    <a:lnTo>
                      <a:pt x="70" y="112"/>
                    </a:lnTo>
                    <a:lnTo>
                      <a:pt x="70" y="112"/>
                    </a:lnTo>
                    <a:lnTo>
                      <a:pt x="66" y="114"/>
                    </a:lnTo>
                    <a:lnTo>
                      <a:pt x="60" y="112"/>
                    </a:lnTo>
                    <a:lnTo>
                      <a:pt x="56" y="108"/>
                    </a:lnTo>
                    <a:lnTo>
                      <a:pt x="52" y="102"/>
                    </a:lnTo>
                    <a:lnTo>
                      <a:pt x="40" y="86"/>
                    </a:lnTo>
                    <a:lnTo>
                      <a:pt x="26" y="64"/>
                    </a:lnTo>
                    <a:lnTo>
                      <a:pt x="26" y="64"/>
                    </a:ln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4175419" y="4734145"/>
            <a:ext cx="1568169" cy="1568169"/>
            <a:chOff x="4175419" y="4734145"/>
            <a:chExt cx="1568169" cy="1568169"/>
          </a:xfrm>
        </p:grpSpPr>
        <p:sp>
          <p:nvSpPr>
            <p:cNvPr id="359" name="角丸四角形 358"/>
            <p:cNvSpPr/>
            <p:nvPr/>
          </p:nvSpPr>
          <p:spPr bwMode="auto">
            <a:xfrm>
              <a:off x="4175419" y="4734145"/>
              <a:ext cx="1568169" cy="1568169"/>
            </a:xfrm>
            <a:prstGeom prst="roundRect">
              <a:avLst>
                <a:gd name="adj" fmla="val 10836"/>
              </a:avLst>
            </a:prstGeom>
            <a:solidFill>
              <a:srgbClr val="FF33CC"/>
            </a:solidFill>
            <a:ln>
              <a:headEnd/>
              <a:tailEnd/>
            </a:ln>
            <a:ex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2" name="グループ化 381"/>
            <p:cNvGrpSpPr/>
            <p:nvPr/>
          </p:nvGrpSpPr>
          <p:grpSpPr>
            <a:xfrm>
              <a:off x="4363474" y="4950316"/>
              <a:ext cx="1214580" cy="1214578"/>
              <a:chOff x="4187915" y="861232"/>
              <a:chExt cx="1565697" cy="1565697"/>
            </a:xfrm>
            <a:solidFill>
              <a:schemeClr val="bg1"/>
            </a:solidFill>
          </p:grpSpPr>
          <p:sp>
            <p:nvSpPr>
              <p:cNvPr id="383" name="円/楕円 382"/>
              <p:cNvSpPr/>
              <p:nvPr/>
            </p:nvSpPr>
            <p:spPr bwMode="auto">
              <a:xfrm>
                <a:off x="4187915" y="861232"/>
                <a:ext cx="1565697" cy="1565697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4" name="六角形 383"/>
              <p:cNvSpPr/>
              <p:nvPr/>
            </p:nvSpPr>
            <p:spPr bwMode="auto">
              <a:xfrm rot="5400000">
                <a:off x="4924200" y="2227488"/>
                <a:ext cx="93126" cy="225390"/>
              </a:xfrm>
              <a:prstGeom prst="hexagon">
                <a:avLst/>
              </a:prstGeom>
              <a:grpFill/>
              <a:ln w="571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5" name="六角形 384"/>
              <p:cNvSpPr/>
              <p:nvPr/>
            </p:nvSpPr>
            <p:spPr bwMode="auto">
              <a:xfrm rot="6698721">
                <a:off x="4649880" y="2181768"/>
                <a:ext cx="93126" cy="225390"/>
              </a:xfrm>
              <a:prstGeom prst="hexagon">
                <a:avLst/>
              </a:prstGeom>
              <a:grpFill/>
              <a:ln w="571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6" name="六角形 385"/>
              <p:cNvSpPr/>
              <p:nvPr/>
            </p:nvSpPr>
            <p:spPr bwMode="auto">
              <a:xfrm rot="15007243" flipH="1">
                <a:off x="5207411" y="2176687"/>
                <a:ext cx="93126" cy="225390"/>
              </a:xfrm>
              <a:prstGeom prst="hexagon">
                <a:avLst/>
              </a:prstGeom>
              <a:grpFill/>
              <a:ln w="571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7" name="六角形 386"/>
              <p:cNvSpPr/>
              <p:nvPr/>
            </p:nvSpPr>
            <p:spPr bwMode="auto">
              <a:xfrm rot="7962546">
                <a:off x="4419181" y="2024307"/>
                <a:ext cx="93126" cy="225390"/>
              </a:xfrm>
              <a:prstGeom prst="hexagon">
                <a:avLst/>
              </a:prstGeom>
              <a:grpFill/>
              <a:ln w="571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8" name="六角形 387"/>
              <p:cNvSpPr/>
              <p:nvPr/>
            </p:nvSpPr>
            <p:spPr bwMode="auto">
              <a:xfrm rot="13637454" flipH="1">
                <a:off x="5440262" y="2026848"/>
                <a:ext cx="93126" cy="225390"/>
              </a:xfrm>
              <a:prstGeom prst="hexagon">
                <a:avLst/>
              </a:prstGeom>
              <a:grpFill/>
              <a:ln w="571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9" name="六角形 388"/>
              <p:cNvSpPr/>
              <p:nvPr/>
            </p:nvSpPr>
            <p:spPr bwMode="auto">
              <a:xfrm rot="6011101">
                <a:off x="4775507" y="2102974"/>
                <a:ext cx="124482" cy="225390"/>
              </a:xfrm>
              <a:prstGeom prst="hexagon">
                <a:avLst/>
              </a:prstGeom>
              <a:grpFill/>
              <a:ln w="571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0" name="六角形 389"/>
              <p:cNvSpPr/>
              <p:nvPr/>
            </p:nvSpPr>
            <p:spPr bwMode="auto">
              <a:xfrm rot="15588899" flipH="1">
                <a:off x="5048535" y="2102975"/>
                <a:ext cx="124482" cy="225390"/>
              </a:xfrm>
              <a:prstGeom prst="hexagon">
                <a:avLst/>
              </a:prstGeom>
              <a:grpFill/>
              <a:ln w="571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1" name="六角形 390"/>
              <p:cNvSpPr/>
              <p:nvPr/>
            </p:nvSpPr>
            <p:spPr bwMode="auto">
              <a:xfrm rot="7851584">
                <a:off x="4547203" y="1979733"/>
                <a:ext cx="124482" cy="225390"/>
              </a:xfrm>
              <a:prstGeom prst="hexagon">
                <a:avLst/>
              </a:prstGeom>
              <a:grpFill/>
              <a:ln w="571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2" name="六角形 391"/>
              <p:cNvSpPr/>
              <p:nvPr/>
            </p:nvSpPr>
            <p:spPr bwMode="auto">
              <a:xfrm rot="13748416" flipH="1">
                <a:off x="5281263" y="1979733"/>
                <a:ext cx="124482" cy="225390"/>
              </a:xfrm>
              <a:prstGeom prst="hexagon">
                <a:avLst/>
              </a:prstGeom>
              <a:grpFill/>
              <a:ln w="571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3" name="六角形 392"/>
              <p:cNvSpPr/>
              <p:nvPr/>
            </p:nvSpPr>
            <p:spPr bwMode="auto">
              <a:xfrm rot="5400000">
                <a:off x="4901340" y="1985617"/>
                <a:ext cx="138846" cy="225390"/>
              </a:xfrm>
              <a:prstGeom prst="hexagon">
                <a:avLst/>
              </a:prstGeom>
              <a:grpFill/>
              <a:ln w="571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5" name="グループ化 4"/>
          <p:cNvGrpSpPr/>
          <p:nvPr/>
        </p:nvGrpSpPr>
        <p:grpSpPr>
          <a:xfrm>
            <a:off x="6065179" y="4734145"/>
            <a:ext cx="1568169" cy="1568169"/>
            <a:chOff x="6065179" y="4734145"/>
            <a:chExt cx="1568169" cy="1568169"/>
          </a:xfrm>
        </p:grpSpPr>
        <p:sp>
          <p:nvSpPr>
            <p:cNvPr id="360" name="角丸四角形 359"/>
            <p:cNvSpPr/>
            <p:nvPr/>
          </p:nvSpPr>
          <p:spPr bwMode="auto">
            <a:xfrm>
              <a:off x="6065179" y="4734145"/>
              <a:ext cx="1568169" cy="1568169"/>
            </a:xfrm>
            <a:prstGeom prst="roundRect">
              <a:avLst>
                <a:gd name="adj" fmla="val 10836"/>
              </a:avLst>
            </a:prstGeom>
            <a:solidFill>
              <a:srgbClr val="CC0066"/>
            </a:solidFill>
            <a:ln>
              <a:headEnd/>
              <a:tailEnd/>
            </a:ln>
            <a:ex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4" name="グループ化 393"/>
            <p:cNvGrpSpPr/>
            <p:nvPr/>
          </p:nvGrpSpPr>
          <p:grpSpPr>
            <a:xfrm>
              <a:off x="6535482" y="4953502"/>
              <a:ext cx="652908" cy="1211794"/>
              <a:chOff x="6864107" y="2912355"/>
              <a:chExt cx="1806018" cy="3351960"/>
            </a:xfrm>
            <a:noFill/>
          </p:grpSpPr>
          <p:grpSp>
            <p:nvGrpSpPr>
              <p:cNvPr id="395" name="グループ化 394"/>
              <p:cNvGrpSpPr/>
              <p:nvPr/>
            </p:nvGrpSpPr>
            <p:grpSpPr>
              <a:xfrm rot="900000">
                <a:off x="6864107" y="3523031"/>
                <a:ext cx="427361" cy="2635980"/>
                <a:chOff x="7530810" y="3628335"/>
                <a:chExt cx="546390" cy="1882449"/>
              </a:xfrm>
              <a:grpFill/>
            </p:grpSpPr>
            <p:sp>
              <p:nvSpPr>
                <p:cNvPr id="412" name="円/楕円 411"/>
                <p:cNvSpPr/>
                <p:nvPr/>
              </p:nvSpPr>
              <p:spPr bwMode="auto">
                <a:xfrm>
                  <a:off x="7530810" y="4421404"/>
                  <a:ext cx="546390" cy="1089380"/>
                </a:xfrm>
                <a:prstGeom prst="ellipse">
                  <a:avLst/>
                </a:pr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3" name="円/楕円 412"/>
                <p:cNvSpPr/>
                <p:nvPr/>
              </p:nvSpPr>
              <p:spPr bwMode="auto">
                <a:xfrm>
                  <a:off x="7779231" y="3628335"/>
                  <a:ext cx="49547" cy="1870895"/>
                </a:xfrm>
                <a:prstGeom prst="ellipse">
                  <a:avLst/>
                </a:pr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96" name="グループ化 395"/>
              <p:cNvGrpSpPr/>
              <p:nvPr/>
            </p:nvGrpSpPr>
            <p:grpSpPr>
              <a:xfrm rot="20700000" flipH="1">
                <a:off x="8242764" y="3523031"/>
                <a:ext cx="427361" cy="2635980"/>
                <a:chOff x="7530810" y="3628335"/>
                <a:chExt cx="546390" cy="1882449"/>
              </a:xfrm>
              <a:grpFill/>
            </p:grpSpPr>
            <p:sp>
              <p:nvSpPr>
                <p:cNvPr id="410" name="円/楕円 409"/>
                <p:cNvSpPr/>
                <p:nvPr/>
              </p:nvSpPr>
              <p:spPr bwMode="auto">
                <a:xfrm>
                  <a:off x="7530810" y="4421404"/>
                  <a:ext cx="546390" cy="1089380"/>
                </a:xfrm>
                <a:prstGeom prst="ellipse">
                  <a:avLst/>
                </a:pr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1" name="円/楕円 410"/>
                <p:cNvSpPr/>
                <p:nvPr/>
              </p:nvSpPr>
              <p:spPr bwMode="auto">
                <a:xfrm>
                  <a:off x="7779231" y="3628335"/>
                  <a:ext cx="49547" cy="1870895"/>
                </a:xfrm>
                <a:prstGeom prst="ellipse">
                  <a:avLst/>
                </a:pr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97" name="グループ化 396"/>
              <p:cNvGrpSpPr/>
              <p:nvPr/>
            </p:nvGrpSpPr>
            <p:grpSpPr>
              <a:xfrm rot="528860">
                <a:off x="7167983" y="3584254"/>
                <a:ext cx="477106" cy="2635980"/>
                <a:chOff x="7530810" y="3628335"/>
                <a:chExt cx="546390" cy="1882449"/>
              </a:xfrm>
              <a:grpFill/>
            </p:grpSpPr>
            <p:sp>
              <p:nvSpPr>
                <p:cNvPr id="408" name="円/楕円 407"/>
                <p:cNvSpPr/>
                <p:nvPr/>
              </p:nvSpPr>
              <p:spPr bwMode="auto">
                <a:xfrm>
                  <a:off x="7530810" y="4421404"/>
                  <a:ext cx="546390" cy="1089380"/>
                </a:xfrm>
                <a:prstGeom prst="ellipse">
                  <a:avLst/>
                </a:pr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9" name="円/楕円 408"/>
                <p:cNvSpPr/>
                <p:nvPr/>
              </p:nvSpPr>
              <p:spPr bwMode="auto">
                <a:xfrm>
                  <a:off x="7759470" y="3628335"/>
                  <a:ext cx="89068" cy="1870895"/>
                </a:xfrm>
                <a:prstGeom prst="ellipse">
                  <a:avLst/>
                </a:pr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98" name="グループ化 397"/>
              <p:cNvGrpSpPr/>
              <p:nvPr/>
            </p:nvGrpSpPr>
            <p:grpSpPr>
              <a:xfrm rot="21071140" flipH="1">
                <a:off x="7922566" y="3584254"/>
                <a:ext cx="477106" cy="2635980"/>
                <a:chOff x="7530810" y="3628335"/>
                <a:chExt cx="546390" cy="1882449"/>
              </a:xfrm>
              <a:grpFill/>
            </p:grpSpPr>
            <p:sp>
              <p:nvSpPr>
                <p:cNvPr id="406" name="円/楕円 405"/>
                <p:cNvSpPr/>
                <p:nvPr/>
              </p:nvSpPr>
              <p:spPr bwMode="auto">
                <a:xfrm>
                  <a:off x="7530810" y="4421404"/>
                  <a:ext cx="546390" cy="1089380"/>
                </a:xfrm>
                <a:prstGeom prst="ellipse">
                  <a:avLst/>
                </a:pr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7" name="円/楕円 406"/>
                <p:cNvSpPr/>
                <p:nvPr/>
              </p:nvSpPr>
              <p:spPr bwMode="auto">
                <a:xfrm>
                  <a:off x="7758674" y="3628335"/>
                  <a:ext cx="90660" cy="1870895"/>
                </a:xfrm>
                <a:prstGeom prst="ellipse">
                  <a:avLst/>
                </a:pr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99" name="グループ化 398"/>
              <p:cNvGrpSpPr/>
              <p:nvPr/>
            </p:nvGrpSpPr>
            <p:grpSpPr>
              <a:xfrm>
                <a:off x="7530810" y="3628335"/>
                <a:ext cx="546390" cy="2635980"/>
                <a:chOff x="7530810" y="3628335"/>
                <a:chExt cx="546390" cy="1882449"/>
              </a:xfrm>
              <a:grpFill/>
            </p:grpSpPr>
            <p:sp>
              <p:nvSpPr>
                <p:cNvPr id="404" name="円/楕円 403"/>
                <p:cNvSpPr/>
                <p:nvPr/>
              </p:nvSpPr>
              <p:spPr bwMode="auto">
                <a:xfrm>
                  <a:off x="7530810" y="4421404"/>
                  <a:ext cx="546390" cy="1089380"/>
                </a:xfrm>
                <a:prstGeom prst="ellipse">
                  <a:avLst/>
                </a:pr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5" name="円/楕円 404"/>
                <p:cNvSpPr/>
                <p:nvPr/>
              </p:nvSpPr>
              <p:spPr bwMode="auto">
                <a:xfrm>
                  <a:off x="7762457" y="3628335"/>
                  <a:ext cx="83096" cy="1870895"/>
                </a:xfrm>
                <a:prstGeom prst="ellipse">
                  <a:avLst/>
                </a:prstGeom>
                <a:grpFill/>
                <a:ln w="38100">
                  <a:solidFill>
                    <a:schemeClr val="bg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0" name="フローチャート : 論理積ゲート 399"/>
              <p:cNvSpPr/>
              <p:nvPr/>
            </p:nvSpPr>
            <p:spPr bwMode="auto">
              <a:xfrm rot="16200000">
                <a:off x="7338265" y="2872472"/>
                <a:ext cx="881932" cy="961698"/>
              </a:xfrm>
              <a:prstGeom prst="flowChartDelay">
                <a:avLst/>
              </a:prstGeom>
              <a:solidFill>
                <a:schemeClr val="bg1"/>
              </a:solidFill>
              <a:ln w="38100"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1" name="正方形/長方形 400"/>
              <p:cNvSpPr/>
              <p:nvPr/>
            </p:nvSpPr>
            <p:spPr bwMode="auto">
              <a:xfrm>
                <a:off x="7298382" y="3635807"/>
                <a:ext cx="961698" cy="231400"/>
              </a:xfrm>
              <a:prstGeom prst="rect">
                <a:avLst/>
              </a:prstGeom>
              <a:grpFill/>
              <a:ln w="38100"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月 401"/>
              <p:cNvSpPr/>
              <p:nvPr/>
            </p:nvSpPr>
            <p:spPr bwMode="auto">
              <a:xfrm rot="16200000">
                <a:off x="7714297" y="3572152"/>
                <a:ext cx="106996" cy="1031154"/>
              </a:xfrm>
              <a:prstGeom prst="moon">
                <a:avLst/>
              </a:prstGeom>
              <a:grpFill/>
              <a:ln w="38100"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3" name="月 402"/>
              <p:cNvSpPr/>
              <p:nvPr/>
            </p:nvSpPr>
            <p:spPr bwMode="auto">
              <a:xfrm rot="16200000">
                <a:off x="7685499" y="3936459"/>
                <a:ext cx="182880" cy="1258890"/>
              </a:xfrm>
              <a:prstGeom prst="moon">
                <a:avLst>
                  <a:gd name="adj" fmla="val 30718"/>
                </a:avLst>
              </a:prstGeom>
              <a:grpFill/>
              <a:ln w="38100"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7924459" y="4734145"/>
            <a:ext cx="1568169" cy="1568169"/>
            <a:chOff x="7924459" y="4734145"/>
            <a:chExt cx="1568169" cy="1568169"/>
          </a:xfrm>
        </p:grpSpPr>
        <p:sp>
          <p:nvSpPr>
            <p:cNvPr id="361" name="角丸四角形 360"/>
            <p:cNvSpPr/>
            <p:nvPr/>
          </p:nvSpPr>
          <p:spPr bwMode="auto">
            <a:xfrm>
              <a:off x="7924459" y="4734145"/>
              <a:ext cx="1568169" cy="1568169"/>
            </a:xfrm>
            <a:prstGeom prst="roundRect">
              <a:avLst>
                <a:gd name="adj" fmla="val 10836"/>
              </a:avLst>
            </a:prstGeom>
            <a:solidFill>
              <a:srgbClr val="00B0F0"/>
            </a:solidFill>
            <a:ln>
              <a:headEnd/>
              <a:tailEnd/>
            </a:ln>
            <a:ex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4" name="グループ化 413"/>
            <p:cNvGrpSpPr/>
            <p:nvPr/>
          </p:nvGrpSpPr>
          <p:grpSpPr>
            <a:xfrm>
              <a:off x="8098889" y="4947921"/>
              <a:ext cx="1214580" cy="1214578"/>
              <a:chOff x="7923330" y="845044"/>
              <a:chExt cx="1565697" cy="1565697"/>
            </a:xfrm>
            <a:noFill/>
          </p:grpSpPr>
          <p:sp>
            <p:nvSpPr>
              <p:cNvPr id="415" name="円/楕円 414"/>
              <p:cNvSpPr/>
              <p:nvPr/>
            </p:nvSpPr>
            <p:spPr bwMode="auto">
              <a:xfrm>
                <a:off x="7923330" y="845044"/>
                <a:ext cx="1565697" cy="1565697"/>
              </a:xfrm>
              <a:prstGeom prst="ellipse">
                <a:avLst/>
              </a:prstGeom>
              <a:grpFill/>
              <a:ln w="38100"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6" name="円/楕円 415"/>
              <p:cNvSpPr/>
              <p:nvPr/>
            </p:nvSpPr>
            <p:spPr bwMode="auto">
              <a:xfrm>
                <a:off x="8129847" y="1051561"/>
                <a:ext cx="1152664" cy="1152662"/>
              </a:xfrm>
              <a:prstGeom prst="ellipse">
                <a:avLst/>
              </a:prstGeom>
              <a:grpFill/>
              <a:ln w="38100"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円/楕円 416"/>
              <p:cNvSpPr/>
              <p:nvPr/>
            </p:nvSpPr>
            <p:spPr bwMode="auto">
              <a:xfrm rot="10800000">
                <a:off x="8275978" y="1206408"/>
                <a:ext cx="860402" cy="860400"/>
              </a:xfrm>
              <a:prstGeom prst="ellipse">
                <a:avLst/>
              </a:prstGeom>
              <a:grpFill/>
              <a:ln w="38100"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角丸四角形 417"/>
              <p:cNvSpPr/>
              <p:nvPr/>
            </p:nvSpPr>
            <p:spPr bwMode="auto">
              <a:xfrm>
                <a:off x="8593666" y="1051561"/>
                <a:ext cx="225025" cy="86777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8008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PPTX310_いろいろなボールのイラスト2</dc:title>
  <dc:subject>PPTX310_いろいろなボールのイラスト2</dc:subject>
  <dc:creator>http://www.digipot.net</dc:creator>
  <cp:lastModifiedBy/>
  <cp:revision>1</cp:revision>
  <dcterms:created xsi:type="dcterms:W3CDTF">2014-01-30T05:12:09Z</dcterms:created>
  <dcterms:modified xsi:type="dcterms:W3CDTF">2015-06-12T06:10:25Z</dcterms:modified>
  <cp:category/>
  <cp:version>1</cp:version>
</cp:coreProperties>
</file>